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gif" ContentType="image/gi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 id="2147483720" r:id="rId8"/>
    <p:sldMasterId id="2147483732" r:id="rId9"/>
    <p:sldMasterId id="2147483744" r:id="rId10"/>
    <p:sldMasterId id="2147483756" r:id="rId11"/>
    <p:sldMasterId id="2147483768" r:id="rId12"/>
  </p:sldMasterIdLst>
  <p:sldIdLst>
    <p:sldId id="257" r:id="rId13"/>
    <p:sldId id="373" r:id="rId14"/>
    <p:sldId id="260" r:id="rId15"/>
    <p:sldId id="261" r:id="rId16"/>
    <p:sldId id="317" r:id="rId17"/>
    <p:sldId id="262" r:id="rId18"/>
    <p:sldId id="318" r:id="rId19"/>
    <p:sldId id="319" r:id="rId20"/>
    <p:sldId id="320" r:id="rId21"/>
    <p:sldId id="321" r:id="rId22"/>
    <p:sldId id="263" r:id="rId23"/>
    <p:sldId id="375" r:id="rId24"/>
    <p:sldId id="264" r:id="rId25"/>
    <p:sldId id="265" r:id="rId26"/>
    <p:sldId id="272" r:id="rId27"/>
    <p:sldId id="273" r:id="rId28"/>
    <p:sldId id="377" r:id="rId29"/>
    <p:sldId id="274" r:id="rId30"/>
    <p:sldId id="378" r:id="rId31"/>
    <p:sldId id="276" r:id="rId32"/>
    <p:sldId id="277" r:id="rId33"/>
    <p:sldId id="322" r:id="rId34"/>
    <p:sldId id="278" r:id="rId35"/>
    <p:sldId id="323" r:id="rId36"/>
    <p:sldId id="279" r:id="rId37"/>
    <p:sldId id="280" r:id="rId38"/>
    <p:sldId id="324" r:id="rId39"/>
    <p:sldId id="325" r:id="rId40"/>
    <p:sldId id="326" r:id="rId41"/>
    <p:sldId id="281" r:id="rId42"/>
    <p:sldId id="434" r:id="rId43"/>
    <p:sldId id="282" r:id="rId44"/>
    <p:sldId id="435" r:id="rId45"/>
    <p:sldId id="283" r:id="rId46"/>
    <p:sldId id="436" r:id="rId47"/>
    <p:sldId id="437" r:id="rId48"/>
    <p:sldId id="287" r:id="rId49"/>
    <p:sldId id="288" r:id="rId50"/>
    <p:sldId id="289" r:id="rId51"/>
    <p:sldId id="290" r:id="rId52"/>
    <p:sldId id="291" r:id="rId53"/>
    <p:sldId id="292" r:id="rId54"/>
    <p:sldId id="297" r:id="rId55"/>
    <p:sldId id="300" r:id="rId56"/>
    <p:sldId id="301" r:id="rId57"/>
    <p:sldId id="293" r:id="rId58"/>
    <p:sldId id="294" r:id="rId59"/>
    <p:sldId id="296" r:id="rId60"/>
    <p:sldId id="298" r:id="rId61"/>
    <p:sldId id="299" r:id="rId62"/>
    <p:sldId id="438" r:id="rId63"/>
    <p:sldId id="295" r:id="rId64"/>
    <p:sldId id="302" r:id="rId65"/>
    <p:sldId id="304" r:id="rId66"/>
    <p:sldId id="305" r:id="rId67"/>
    <p:sldId id="311" r:id="rId68"/>
    <p:sldId id="312" r:id="rId69"/>
    <p:sldId id="307" r:id="rId70"/>
    <p:sldId id="308" r:id="rId71"/>
    <p:sldId id="309" r:id="rId72"/>
    <p:sldId id="310" r:id="rId73"/>
  </p:sldIdLst>
  <p:sldSz cx="9144000" cy="6858000" type="screen4x3"/>
  <p:notesSz cx="6858000" cy="9144000"/>
  <p:defaultTextStyle>
    <a:defPPr>
      <a:defRPr lang="zh-CN"/>
    </a:defPPr>
    <a:lvl1pPr marL="0" lvl="0"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clrMru>
    <a:srgbClr val="008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38" y="-102"/>
      </p:cViewPr>
      <p:guideLst>
        <p:guide orient="horz" pos="2073"/>
        <p:guide pos="2900"/>
      </p:guideLst>
    </p:cSldViewPr>
  </p:slideViewPr>
  <p:gridSpacing cx="72033" cy="72033"/>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6" Type="http://schemas.openxmlformats.org/officeDocument/2006/relationships/tableStyles" Target="tableStyles.xml"/><Relationship Id="rId75" Type="http://schemas.openxmlformats.org/officeDocument/2006/relationships/viewProps" Target="viewProps.xml"/><Relationship Id="rId74" Type="http://schemas.openxmlformats.org/officeDocument/2006/relationships/presProps" Target="presProps.xml"/><Relationship Id="rId73" Type="http://schemas.openxmlformats.org/officeDocument/2006/relationships/slide" Target="slides/slide61.xml"/><Relationship Id="rId72" Type="http://schemas.openxmlformats.org/officeDocument/2006/relationships/slide" Target="slides/slide60.xml"/><Relationship Id="rId71" Type="http://schemas.openxmlformats.org/officeDocument/2006/relationships/slide" Target="slides/slide59.xml"/><Relationship Id="rId70" Type="http://schemas.openxmlformats.org/officeDocument/2006/relationships/slide" Target="slides/slide58.xml"/><Relationship Id="rId7" Type="http://schemas.openxmlformats.org/officeDocument/2006/relationships/slideMaster" Target="slideMasters/slideMaster6.xml"/><Relationship Id="rId69" Type="http://schemas.openxmlformats.org/officeDocument/2006/relationships/slide" Target="slides/slide57.xml"/><Relationship Id="rId68" Type="http://schemas.openxmlformats.org/officeDocument/2006/relationships/slide" Target="slides/slide56.xml"/><Relationship Id="rId67" Type="http://schemas.openxmlformats.org/officeDocument/2006/relationships/slide" Target="slides/slide55.xml"/><Relationship Id="rId66" Type="http://schemas.openxmlformats.org/officeDocument/2006/relationships/slide" Target="slides/slide54.xml"/><Relationship Id="rId65" Type="http://schemas.openxmlformats.org/officeDocument/2006/relationships/slide" Target="slides/slide53.xml"/><Relationship Id="rId64" Type="http://schemas.openxmlformats.org/officeDocument/2006/relationships/slide" Target="slides/slide52.xml"/><Relationship Id="rId63" Type="http://schemas.openxmlformats.org/officeDocument/2006/relationships/slide" Target="slides/slide51.xml"/><Relationship Id="rId62" Type="http://schemas.openxmlformats.org/officeDocument/2006/relationships/slide" Target="slides/slide50.xml"/><Relationship Id="rId61" Type="http://schemas.openxmlformats.org/officeDocument/2006/relationships/slide" Target="slides/slide49.xml"/><Relationship Id="rId60" Type="http://schemas.openxmlformats.org/officeDocument/2006/relationships/slide" Target="slides/slide48.xml"/><Relationship Id="rId6" Type="http://schemas.openxmlformats.org/officeDocument/2006/relationships/slideMaster" Target="slideMasters/slideMaster5.xml"/><Relationship Id="rId59" Type="http://schemas.openxmlformats.org/officeDocument/2006/relationships/slide" Target="slides/slide47.xml"/><Relationship Id="rId58" Type="http://schemas.openxmlformats.org/officeDocument/2006/relationships/slide" Target="slides/slide46.xml"/><Relationship Id="rId57" Type="http://schemas.openxmlformats.org/officeDocument/2006/relationships/slide" Target="slides/slide45.xml"/><Relationship Id="rId56" Type="http://schemas.openxmlformats.org/officeDocument/2006/relationships/slide" Target="slides/slide44.xml"/><Relationship Id="rId55" Type="http://schemas.openxmlformats.org/officeDocument/2006/relationships/slide" Target="slides/slide43.xml"/><Relationship Id="rId54" Type="http://schemas.openxmlformats.org/officeDocument/2006/relationships/slide" Target="slides/slide42.xml"/><Relationship Id="rId53" Type="http://schemas.openxmlformats.org/officeDocument/2006/relationships/slide" Target="slides/slide41.xml"/><Relationship Id="rId52" Type="http://schemas.openxmlformats.org/officeDocument/2006/relationships/slide" Target="slides/slide40.xml"/><Relationship Id="rId51" Type="http://schemas.openxmlformats.org/officeDocument/2006/relationships/slide" Target="slides/slide39.xml"/><Relationship Id="rId50" Type="http://schemas.openxmlformats.org/officeDocument/2006/relationships/slide" Target="slides/slide38.xml"/><Relationship Id="rId5" Type="http://schemas.openxmlformats.org/officeDocument/2006/relationships/slideMaster" Target="slideMasters/slideMaster4.xml"/><Relationship Id="rId49" Type="http://schemas.openxmlformats.org/officeDocument/2006/relationships/slide" Target="slides/slide37.xml"/><Relationship Id="rId48" Type="http://schemas.openxmlformats.org/officeDocument/2006/relationships/slide" Target="slides/slide36.xml"/><Relationship Id="rId47" Type="http://schemas.openxmlformats.org/officeDocument/2006/relationships/slide" Target="slides/slide35.xml"/><Relationship Id="rId46" Type="http://schemas.openxmlformats.org/officeDocument/2006/relationships/slide" Target="slides/slide34.xml"/><Relationship Id="rId45" Type="http://schemas.openxmlformats.org/officeDocument/2006/relationships/slide" Target="slides/slide33.xml"/><Relationship Id="rId44" Type="http://schemas.openxmlformats.org/officeDocument/2006/relationships/slide" Target="slides/slide32.xml"/><Relationship Id="rId43" Type="http://schemas.openxmlformats.org/officeDocument/2006/relationships/slide" Target="slides/slide31.xml"/><Relationship Id="rId42" Type="http://schemas.openxmlformats.org/officeDocument/2006/relationships/slide" Target="slides/slide30.xml"/><Relationship Id="rId41" Type="http://schemas.openxmlformats.org/officeDocument/2006/relationships/slide" Target="slides/slide29.xml"/><Relationship Id="rId40" Type="http://schemas.openxmlformats.org/officeDocument/2006/relationships/slide" Target="slides/slide28.xml"/><Relationship Id="rId4" Type="http://schemas.openxmlformats.org/officeDocument/2006/relationships/slideMaster" Target="slideMasters/slideMaster3.xml"/><Relationship Id="rId39" Type="http://schemas.openxmlformats.org/officeDocument/2006/relationships/slide" Target="slides/slide27.xml"/><Relationship Id="rId38" Type="http://schemas.openxmlformats.org/officeDocument/2006/relationships/slide" Target="slides/slide26.xml"/><Relationship Id="rId37" Type="http://schemas.openxmlformats.org/officeDocument/2006/relationships/slide" Target="slides/slide25.xml"/><Relationship Id="rId36" Type="http://schemas.openxmlformats.org/officeDocument/2006/relationships/slide" Target="slides/slide24.xml"/><Relationship Id="rId35" Type="http://schemas.openxmlformats.org/officeDocument/2006/relationships/slide" Target="slides/slide23.xml"/><Relationship Id="rId34" Type="http://schemas.openxmlformats.org/officeDocument/2006/relationships/slide" Target="slides/slide22.xml"/><Relationship Id="rId33" Type="http://schemas.openxmlformats.org/officeDocument/2006/relationships/slide" Target="slides/slide21.xml"/><Relationship Id="rId32" Type="http://schemas.openxmlformats.org/officeDocument/2006/relationships/slide" Target="slides/slide20.xml"/><Relationship Id="rId31" Type="http://schemas.openxmlformats.org/officeDocument/2006/relationships/slide" Target="slides/slide19.xml"/><Relationship Id="rId30" Type="http://schemas.openxmlformats.org/officeDocument/2006/relationships/slide" Target="slides/slide18.xml"/><Relationship Id="rId3" Type="http://schemas.openxmlformats.org/officeDocument/2006/relationships/slideMaster" Target="slideMasters/slideMaster2.xml"/><Relationship Id="rId29" Type="http://schemas.openxmlformats.org/officeDocument/2006/relationships/slide" Target="slides/slide17.xml"/><Relationship Id="rId28" Type="http://schemas.openxmlformats.org/officeDocument/2006/relationships/slide" Target="slides/slide16.xml"/><Relationship Id="rId27" Type="http://schemas.openxmlformats.org/officeDocument/2006/relationships/slide" Target="slides/slide15.xml"/><Relationship Id="rId26" Type="http://schemas.openxmlformats.org/officeDocument/2006/relationships/slide" Target="slides/slide14.xml"/><Relationship Id="rId25" Type="http://schemas.openxmlformats.org/officeDocument/2006/relationships/slide" Target="slides/slide13.xml"/><Relationship Id="rId24" Type="http://schemas.openxmlformats.org/officeDocument/2006/relationships/slide" Target="slides/slide12.xml"/><Relationship Id="rId23" Type="http://schemas.openxmlformats.org/officeDocument/2006/relationships/slide" Target="slides/slide11.xml"/><Relationship Id="rId22" Type="http://schemas.openxmlformats.org/officeDocument/2006/relationships/slide" Target="slides/slide10.xml"/><Relationship Id="rId21" Type="http://schemas.openxmlformats.org/officeDocument/2006/relationships/slide" Target="slides/slide9.xml"/><Relationship Id="rId20" Type="http://schemas.openxmlformats.org/officeDocument/2006/relationships/slide" Target="slides/slide8.xml"/><Relationship Id="rId2" Type="http://schemas.openxmlformats.org/officeDocument/2006/relationships/theme" Target="theme/theme1.xml"/><Relationship Id="rId19" Type="http://schemas.openxmlformats.org/officeDocument/2006/relationships/slide" Target="slides/slide7.xml"/><Relationship Id="rId18" Type="http://schemas.openxmlformats.org/officeDocument/2006/relationships/slide" Target="slides/slide6.xml"/><Relationship Id="rId17" Type="http://schemas.openxmlformats.org/officeDocument/2006/relationships/slide" Target="slides/slide5.xml"/><Relationship Id="rId16" Type="http://schemas.openxmlformats.org/officeDocument/2006/relationships/slide" Target="slides/slide4.xml"/><Relationship Id="rId15" Type="http://schemas.openxmlformats.org/officeDocument/2006/relationships/slide" Target="slides/slide3.xml"/><Relationship Id="rId14" Type="http://schemas.openxmlformats.org/officeDocument/2006/relationships/slide" Target="slides/slide2.xml"/><Relationship Id="rId13" Type="http://schemas.openxmlformats.org/officeDocument/2006/relationships/slide" Target="slides/slide1.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5" name="页脚占位符 4"/>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5" name="页脚占位符 4"/>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5" name="页脚占位符 4"/>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5" name="页脚占位符 4"/>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5" name="页脚占位符 4"/>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6" name="页脚占位符 5"/>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8" name="页脚占位符 7"/>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4" name="页脚占位符 3"/>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3" name="页脚占位符 2"/>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6" name="页脚占位符 5"/>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6" name="页脚占位符 5"/>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5" name="页脚占位符 4"/>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5" name="页脚占位符 4"/>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5" name="页脚占位符 4"/>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5" name="页脚占位符 4"/>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5" name="页脚占位符 4"/>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5" name="页脚占位符 4"/>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6" name="页脚占位符 5"/>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8" name="页脚占位符 7"/>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4" name="页脚占位符 3"/>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3" name="页脚占位符 2"/>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6" name="页脚占位符 5"/>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6" name="页脚占位符 5"/>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5" name="页脚占位符 4"/>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5" name="页脚占位符 4"/>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5" name="页脚占位符 4"/>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5" name="页脚占位符 4"/>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5" name="页脚占位符 4"/>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6" name="页脚占位符 5"/>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8" name="页脚占位符 7"/>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4" name="页脚占位符 3"/>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3" name="页脚占位符 2"/>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6" name="页脚占位符 5"/>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5" name="页脚占位符 4"/>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6" name="页脚占位符 5"/>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5" name="页脚占位符 4"/>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5" name="页脚占位符 4"/>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5" name="页脚占位符 4"/>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5" name="页脚占位符 4"/>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5" name="页脚占位符 4"/>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6" name="页脚占位符 5"/>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8" name="页脚占位符 7"/>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4" name="页脚占位符 3"/>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3" name="页脚占位符 2"/>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5" name="页脚占位符 4"/>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6" name="页脚占位符 5"/>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6" name="页脚占位符 5"/>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5" name="页脚占位符 4"/>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5" name="页脚占位符 4"/>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5" name="页脚占位符 4"/>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5" name="页脚占位符 4"/>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5" name="页脚占位符 4"/>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6" name="页脚占位符 5"/>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8" name="页脚占位符 7"/>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4" name="页脚占位符 3"/>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6" name="页脚占位符 5"/>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3" name="页脚占位符 2"/>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6" name="页脚占位符 5"/>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6" name="页脚占位符 5"/>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5" name="页脚占位符 4"/>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5" name="页脚占位符 4"/>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5" name="页脚占位符 4"/>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5" name="页脚占位符 4"/>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5" name="页脚占位符 4"/>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6" name="页脚占位符 5"/>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8" name="页脚占位符 7"/>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8" name="页脚占位符 7"/>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4" name="页脚占位符 3"/>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3" name="页脚占位符 2"/>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6" name="页脚占位符 5"/>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6" name="页脚占位符 5"/>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5" name="页脚占位符 4"/>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5" name="页脚占位符 4"/>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5" name="页脚占位符 4"/>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5" name="页脚占位符 4"/>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5" name="页脚占位符 4"/>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6" name="页脚占位符 5"/>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4" name="页脚占位符 3"/>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8" name="页脚占位符 7"/>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4" name="页脚占位符 3"/>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3" name="页脚占位符 2"/>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6" name="页脚占位符 5"/>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6" name="页脚占位符 5"/>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5" name="页脚占位符 4"/>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5" name="页脚占位符 4"/>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5" name="页脚占位符 4"/>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5" name="页脚占位符 4"/>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5" name="页脚占位符 4"/>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3" name="页脚占位符 2"/>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6" name="页脚占位符 5"/>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8" name="页脚占位符 7"/>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4" name="页脚占位符 3"/>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3" name="页脚占位符 2"/>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6" name="页脚占位符 5"/>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6" name="页脚占位符 5"/>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5" name="页脚占位符 4"/>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5" name="页脚占位符 4"/>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5" name="页脚占位符 4"/>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5" name="页脚占位符 4"/>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6" name="页脚占位符 5"/>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5" name="页脚占位符 4"/>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6" name="页脚占位符 5"/>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8" name="页脚占位符 7"/>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4" name="页脚占位符 3"/>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3" name="页脚占位符 2"/>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6" name="页脚占位符 5"/>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6" name="页脚占位符 5"/>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5" name="页脚占位符 4"/>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5" name="页脚占位符 4"/>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5" name="页脚占位符 4"/>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6" name="页脚占位符 5"/>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5" name="页脚占位符 4"/>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5" name="页脚占位符 4"/>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6" name="页脚占位符 5"/>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8" name="页脚占位符 7"/>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4" name="页脚占位符 3"/>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3" name="页脚占位符 2"/>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6" name="页脚占位符 5"/>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6" name="页脚占位符 5"/>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5" name="页脚占位符 4"/>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5" name="页脚占位符 4"/>
          <p:cNvSpPr>
            <a:spLocks noGrp="1"/>
          </p:cNvSpPr>
          <p:nvPr>
            <p:ph type="ftr" sz="quarter" idx="11"/>
          </p:nvPr>
        </p:nvSpPr>
        <p:spPr/>
        <p:txBody>
          <a:bodyPr/>
          <a:lstStyle/>
          <a:p>
            <a:pPr lvl="0"/>
            <a:endParaRPr lang="zh-CN" altLang="en-US" dirty="0">
              <a:sym typeface="Calibri" panose="020F0502020204030204" pitchFamily="2"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08.xml"/><Relationship Id="rId8" Type="http://schemas.openxmlformats.org/officeDocument/2006/relationships/slideLayout" Target="../slideLayouts/slideLayout107.xml"/><Relationship Id="rId7" Type="http://schemas.openxmlformats.org/officeDocument/2006/relationships/slideLayout" Target="../slideLayouts/slideLayout106.xml"/><Relationship Id="rId6" Type="http://schemas.openxmlformats.org/officeDocument/2006/relationships/slideLayout" Target="../slideLayouts/slideLayout105.xml"/><Relationship Id="rId5" Type="http://schemas.openxmlformats.org/officeDocument/2006/relationships/slideLayout" Target="../slideLayouts/slideLayout104.xml"/><Relationship Id="rId4" Type="http://schemas.openxmlformats.org/officeDocument/2006/relationships/slideLayout" Target="../slideLayouts/slideLayout103.xml"/><Relationship Id="rId3" Type="http://schemas.openxmlformats.org/officeDocument/2006/relationships/slideLayout" Target="../slideLayouts/slideLayout102.xml"/><Relationship Id="rId2" Type="http://schemas.openxmlformats.org/officeDocument/2006/relationships/slideLayout" Target="../slideLayouts/slideLayout101.xml"/><Relationship Id="rId12" Type="http://schemas.openxmlformats.org/officeDocument/2006/relationships/theme" Target="../theme/theme10.xml"/><Relationship Id="rId11" Type="http://schemas.openxmlformats.org/officeDocument/2006/relationships/slideLayout" Target="../slideLayouts/slideLayout110.xml"/><Relationship Id="rId10" Type="http://schemas.openxmlformats.org/officeDocument/2006/relationships/slideLayout" Target="../slideLayouts/slideLayout109.xml"/><Relationship Id="rId1"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9" Type="http://schemas.openxmlformats.org/officeDocument/2006/relationships/slideLayout" Target="../slideLayouts/slideLayout119.xml"/><Relationship Id="rId8" Type="http://schemas.openxmlformats.org/officeDocument/2006/relationships/slideLayout" Target="../slideLayouts/slideLayout118.xml"/><Relationship Id="rId7" Type="http://schemas.openxmlformats.org/officeDocument/2006/relationships/slideLayout" Target="../slideLayouts/slideLayout117.xml"/><Relationship Id="rId6" Type="http://schemas.openxmlformats.org/officeDocument/2006/relationships/slideLayout" Target="../slideLayouts/slideLayout116.xml"/><Relationship Id="rId5" Type="http://schemas.openxmlformats.org/officeDocument/2006/relationships/slideLayout" Target="../slideLayouts/slideLayout115.xml"/><Relationship Id="rId4" Type="http://schemas.openxmlformats.org/officeDocument/2006/relationships/slideLayout" Target="../slideLayouts/slideLayout114.xml"/><Relationship Id="rId3" Type="http://schemas.openxmlformats.org/officeDocument/2006/relationships/slideLayout" Target="../slideLayouts/slideLayout113.xml"/><Relationship Id="rId2" Type="http://schemas.openxmlformats.org/officeDocument/2006/relationships/slideLayout" Target="../slideLayouts/slideLayout112.xml"/><Relationship Id="rId12" Type="http://schemas.openxmlformats.org/officeDocument/2006/relationships/theme" Target="../theme/theme11.xml"/><Relationship Id="rId11" Type="http://schemas.openxmlformats.org/officeDocument/2006/relationships/slideLayout" Target="../slideLayouts/slideLayout121.xml"/><Relationship Id="rId10" Type="http://schemas.openxmlformats.org/officeDocument/2006/relationships/slideLayout" Target="../slideLayouts/slideLayout120.xml"/><Relationship Id="rId1"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2" Type="http://schemas.openxmlformats.org/officeDocument/2006/relationships/theme" Target="../theme/theme5.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2" Type="http://schemas.openxmlformats.org/officeDocument/2006/relationships/theme" Target="../theme/theme6.xml"/><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5.xml"/><Relationship Id="rId8" Type="http://schemas.openxmlformats.org/officeDocument/2006/relationships/slideLayout" Target="../slideLayouts/slideLayout74.xml"/><Relationship Id="rId7" Type="http://schemas.openxmlformats.org/officeDocument/2006/relationships/slideLayout" Target="../slideLayouts/slideLayout73.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3" Type="http://schemas.openxmlformats.org/officeDocument/2006/relationships/slideLayout" Target="../slideLayouts/slideLayout69.xml"/><Relationship Id="rId2" Type="http://schemas.openxmlformats.org/officeDocument/2006/relationships/slideLayout" Target="../slideLayouts/slideLayout68.xml"/><Relationship Id="rId12" Type="http://schemas.openxmlformats.org/officeDocument/2006/relationships/theme" Target="../theme/theme7.xml"/><Relationship Id="rId11" Type="http://schemas.openxmlformats.org/officeDocument/2006/relationships/slideLayout" Target="../slideLayouts/slideLayout77.xml"/><Relationship Id="rId10" Type="http://schemas.openxmlformats.org/officeDocument/2006/relationships/slideLayout" Target="../slideLayouts/slideLayout76.xml"/><Relationship Id="rId1"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86.xml"/><Relationship Id="rId8" Type="http://schemas.openxmlformats.org/officeDocument/2006/relationships/slideLayout" Target="../slideLayouts/slideLayout85.xml"/><Relationship Id="rId7" Type="http://schemas.openxmlformats.org/officeDocument/2006/relationships/slideLayout" Target="../slideLayouts/slideLayout84.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3" Type="http://schemas.openxmlformats.org/officeDocument/2006/relationships/slideLayout" Target="../slideLayouts/slideLayout80.xml"/><Relationship Id="rId2" Type="http://schemas.openxmlformats.org/officeDocument/2006/relationships/slideLayout" Target="../slideLayouts/slideLayout79.xml"/><Relationship Id="rId12" Type="http://schemas.openxmlformats.org/officeDocument/2006/relationships/theme" Target="../theme/theme8.xml"/><Relationship Id="rId11" Type="http://schemas.openxmlformats.org/officeDocument/2006/relationships/slideLayout" Target="../slideLayouts/slideLayout88.xml"/><Relationship Id="rId10" Type="http://schemas.openxmlformats.org/officeDocument/2006/relationships/slideLayout" Target="../slideLayouts/slideLayout87.xml"/><Relationship Id="rId1"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97.xml"/><Relationship Id="rId8" Type="http://schemas.openxmlformats.org/officeDocument/2006/relationships/slideLayout" Target="../slideLayouts/slideLayout96.xml"/><Relationship Id="rId7" Type="http://schemas.openxmlformats.org/officeDocument/2006/relationships/slideLayout" Target="../slideLayouts/slideLayout95.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 Id="rId3" Type="http://schemas.openxmlformats.org/officeDocument/2006/relationships/slideLayout" Target="../slideLayouts/slideLayout91.xml"/><Relationship Id="rId2" Type="http://schemas.openxmlformats.org/officeDocument/2006/relationships/slideLayout" Target="../slideLayouts/slideLayout90.xml"/><Relationship Id="rId12" Type="http://schemas.openxmlformats.org/officeDocument/2006/relationships/theme" Target="../theme/theme9.xml"/><Relationship Id="rId11" Type="http://schemas.openxmlformats.org/officeDocument/2006/relationships/slideLayout" Target="../slideLayouts/slideLayout99.xml"/><Relationship Id="rId10" Type="http://schemas.openxmlformats.org/officeDocument/2006/relationships/slideLayout" Target="../slideLayouts/slideLayout98.xml"/><Relationship Id="rId1"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标题占位符 1"/>
          <p:cNvSpPr>
            <a:spLocks noGrp="1"/>
          </p:cNvSpPr>
          <p:nvPr>
            <p:ph type="title"/>
          </p:nvPr>
        </p:nvSpPr>
        <p:spPr>
          <a:xfrm>
            <a:off x="457200" y="274638"/>
            <a:ext cx="8229600" cy="1143000"/>
          </a:xfrm>
          <a:prstGeom prst="rect">
            <a:avLst/>
          </a:prstGeom>
          <a:noFill/>
          <a:ln w="9525">
            <a:noFill/>
          </a:ln>
        </p:spPr>
        <p:txBody>
          <a:bodyPr anchor="ctr"/>
          <a:p>
            <a:pPr lvl="0"/>
            <a:r>
              <a:rPr lang="zh-CN" altLang="en-US"/>
              <a:t>单击此处编辑母版标题样式</a:t>
            </a:r>
            <a:endParaRPr lang="zh-CN" altLang="en-US"/>
          </a:p>
        </p:txBody>
      </p:sp>
      <p:sp>
        <p:nvSpPr>
          <p:cNvPr id="1027" name="文本占位符 2"/>
          <p:cNvSpPr>
            <a:spLocks noGrp="1"/>
          </p:cNvSpPr>
          <p:nvPr>
            <p:ph type="body" idx="1"/>
          </p:nvPr>
        </p:nvSpPr>
        <p:spPr>
          <a:xfrm>
            <a:off x="457200" y="1600200"/>
            <a:ext cx="82296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3"/>
          <p:cNvSpPr>
            <a:spLocks noGrp="1"/>
          </p:cNvSpPr>
          <p:nvPr>
            <p:ph type="dt" sz="half" idx="2"/>
          </p:nvPr>
        </p:nvSpPr>
        <p:spPr>
          <a:xfrm>
            <a:off x="457200" y="6356350"/>
            <a:ext cx="2133600" cy="365125"/>
          </a:xfrm>
          <a:prstGeom prst="rect">
            <a:avLst/>
          </a:prstGeom>
          <a:noFill/>
          <a:ln w="9525">
            <a:noFill/>
          </a:ln>
        </p:spPr>
        <p:txBody>
          <a:bodyPr anchor="ctr"/>
          <a:lstStyle>
            <a:lvl1pPr>
              <a:defRPr sz="1200">
                <a:solidFill>
                  <a:srgbClr val="898989"/>
                </a:solidFill>
                <a:latin typeface="Calibri" panose="020F0502020204030204" pitchFamily="2" charset="0"/>
                <a:ea typeface="MS PGothic" panose="020B0600070205080204" pitchFamily="2" charset="-128"/>
              </a:defRPr>
            </a:lvl1p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1029" name="页脚占位符 4"/>
          <p:cNvSpPr>
            <a:spLocks noGrp="1"/>
          </p:cNvSpPr>
          <p:nvPr>
            <p:ph type="ftr" sz="quarter" idx="3"/>
          </p:nvPr>
        </p:nvSpPr>
        <p:spPr>
          <a:xfrm>
            <a:off x="3124200" y="6356350"/>
            <a:ext cx="2895600" cy="365125"/>
          </a:xfrm>
          <a:prstGeom prst="rect">
            <a:avLst/>
          </a:prstGeom>
          <a:noFill/>
          <a:ln w="9525">
            <a:noFill/>
          </a:ln>
        </p:spPr>
        <p:txBody>
          <a:bodyPr anchor="ctr"/>
          <a:lstStyle>
            <a:lvl1pPr algn="ctr">
              <a:defRPr sz="1200">
                <a:solidFill>
                  <a:srgbClr val="898989"/>
                </a:solidFill>
                <a:latin typeface="Calibri" panose="020F0502020204030204" pitchFamily="2" charset="0"/>
              </a:defRPr>
            </a:lvl1pPr>
          </a:lstStyle>
          <a:p>
            <a:pPr lvl="0"/>
            <a:endParaRPr lang="zh-CN" altLang="en-US" dirty="0">
              <a:sym typeface="Calibri" panose="020F0502020204030204" pitchFamily="2" charset="0"/>
            </a:endParaRPr>
          </a:p>
        </p:txBody>
      </p:sp>
      <p:sp>
        <p:nvSpPr>
          <p:cNvPr id="1030" name="灯片编号占位符 5"/>
          <p:cNvSpPr>
            <a:spLocks noGrp="1"/>
          </p:cNvSpPr>
          <p:nvPr>
            <p:ph type="sldNum" sz="quarter" idx="4"/>
          </p:nvPr>
        </p:nvSpPr>
        <p:spPr>
          <a:xfrm>
            <a:off x="6553200" y="6356350"/>
            <a:ext cx="2133600" cy="365125"/>
          </a:xfrm>
          <a:prstGeom prst="rect">
            <a:avLst/>
          </a:prstGeom>
          <a:noFill/>
          <a:ln w="9525">
            <a:noFill/>
          </a:ln>
        </p:spPr>
        <p:txBody>
          <a:bodyPr anchor="ctr"/>
          <a:lstStyle>
            <a:lvl1pPr algn="r">
              <a:defRPr sz="1200">
                <a:solidFill>
                  <a:srgbClr val="898989"/>
                </a:solidFill>
                <a:latin typeface="Calibri" panose="020F0502020204030204" pitchFamily="2" charset="0"/>
                <a:ea typeface="MS PGothic" panose="020B0600070205080204" pitchFamily="2" charset="-128"/>
              </a:defRPr>
            </a:lvl1p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0" fontAlgn="base" latinLnBrk="0" hangingPunct="0">
        <a:lnSpc>
          <a:spcPct val="100000"/>
        </a:lnSpc>
        <a:spcBef>
          <a:spcPct val="0"/>
        </a:spcBef>
        <a:spcAft>
          <a:spcPct val="0"/>
        </a:spcAft>
        <a:buNone/>
        <a:defRPr sz="4400" b="0" i="0" u="none" kern="1200" baseline="0">
          <a:solidFill>
            <a:schemeClr val="tx1"/>
          </a:solidFill>
          <a:latin typeface="+mj-lt"/>
          <a:ea typeface="+mj-ea"/>
          <a:cs typeface="+mj-cs"/>
          <a:sym typeface="Calibri" panose="020F0502020204030204" pitchFamily="2" charset="0"/>
        </a:defRPr>
      </a:lvl1pPr>
    </p:titleStyle>
    <p:body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b="0" i="0" u="none" kern="1200" baseline="0">
          <a:solidFill>
            <a:schemeClr val="tx1"/>
          </a:solidFill>
          <a:latin typeface="+mn-lt"/>
          <a:ea typeface="+mn-ea"/>
          <a:cs typeface="+mn-cs"/>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b="0" i="0" u="none" kern="1200" baseline="0">
          <a:solidFill>
            <a:schemeClr val="tx1"/>
          </a:solidFill>
          <a:latin typeface="+mn-lt"/>
          <a:ea typeface="+mn-ea"/>
          <a:cs typeface="+mn-cs"/>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mn-lt"/>
          <a:ea typeface="+mn-ea"/>
          <a:cs typeface="+mn-cs"/>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5pPr>
      <a:lvl6pPr marL="2514600" lvl="5"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6pPr>
      <a:lvl7pPr marL="2971800" lvl="6"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7pPr>
      <a:lvl8pPr marL="3429000" lvl="7"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8pPr>
      <a:lvl9pPr marL="3886200" lvl="8"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9pPr>
    </p:bodyStyle>
    <p:otherStyle>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1266" name="标题占位符 1"/>
          <p:cNvSpPr>
            <a:spLocks noGrp="1"/>
          </p:cNvSpPr>
          <p:nvPr>
            <p:ph type="title"/>
          </p:nvPr>
        </p:nvSpPr>
        <p:spPr>
          <a:xfrm>
            <a:off x="457200" y="274638"/>
            <a:ext cx="8229600" cy="1143000"/>
          </a:xfrm>
          <a:prstGeom prst="rect">
            <a:avLst/>
          </a:prstGeom>
          <a:noFill/>
          <a:ln w="9525">
            <a:noFill/>
          </a:ln>
        </p:spPr>
        <p:txBody>
          <a:bodyPr anchor="ctr"/>
          <a:p>
            <a:pPr lvl="0"/>
            <a:r>
              <a:rPr lang="zh-CN" altLang="en-US"/>
              <a:t>单击此处编辑母版标题样式</a:t>
            </a:r>
            <a:endParaRPr lang="zh-CN" altLang="en-US"/>
          </a:p>
        </p:txBody>
      </p:sp>
      <p:sp>
        <p:nvSpPr>
          <p:cNvPr id="11267" name="文本占位符 2"/>
          <p:cNvSpPr>
            <a:spLocks noGrp="1"/>
          </p:cNvSpPr>
          <p:nvPr>
            <p:ph type="body" idx="1"/>
          </p:nvPr>
        </p:nvSpPr>
        <p:spPr>
          <a:xfrm>
            <a:off x="457200" y="1600200"/>
            <a:ext cx="82296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1268" name="日期占位符 3"/>
          <p:cNvSpPr>
            <a:spLocks noGrp="1"/>
          </p:cNvSpPr>
          <p:nvPr>
            <p:ph type="dt" sz="half" idx="2"/>
          </p:nvPr>
        </p:nvSpPr>
        <p:spPr>
          <a:xfrm>
            <a:off x="457200" y="6356350"/>
            <a:ext cx="2133600" cy="365125"/>
          </a:xfrm>
          <a:prstGeom prst="rect">
            <a:avLst/>
          </a:prstGeom>
          <a:noFill/>
          <a:ln w="9525">
            <a:noFill/>
          </a:ln>
        </p:spPr>
        <p:txBody>
          <a:bodyPr anchor="ctr"/>
          <a:lstStyle>
            <a:lvl1pPr>
              <a:defRPr sz="1200">
                <a:solidFill>
                  <a:srgbClr val="898989"/>
                </a:solidFill>
                <a:latin typeface="Calibri" panose="020F0502020204030204" pitchFamily="2" charset="0"/>
                <a:ea typeface="MS PGothic" panose="020B0600070205080204" pitchFamily="2" charset="-128"/>
              </a:defRPr>
            </a:lvl1p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11269" name="页脚占位符 4"/>
          <p:cNvSpPr>
            <a:spLocks noGrp="1"/>
          </p:cNvSpPr>
          <p:nvPr>
            <p:ph type="ftr" sz="quarter" idx="3"/>
          </p:nvPr>
        </p:nvSpPr>
        <p:spPr>
          <a:xfrm>
            <a:off x="3124200" y="6356350"/>
            <a:ext cx="2895600" cy="365125"/>
          </a:xfrm>
          <a:prstGeom prst="rect">
            <a:avLst/>
          </a:prstGeom>
          <a:noFill/>
          <a:ln w="9525">
            <a:noFill/>
          </a:ln>
        </p:spPr>
        <p:txBody>
          <a:bodyPr anchor="ctr"/>
          <a:lstStyle>
            <a:lvl1pPr algn="ctr">
              <a:defRPr sz="1200">
                <a:solidFill>
                  <a:srgbClr val="898989"/>
                </a:solidFill>
                <a:latin typeface="Calibri" panose="020F0502020204030204" pitchFamily="2" charset="0"/>
              </a:defRPr>
            </a:lvl1pPr>
          </a:lstStyle>
          <a:p>
            <a:pPr lvl="0"/>
            <a:endParaRPr lang="zh-CN" altLang="en-US" dirty="0">
              <a:sym typeface="Calibri" panose="020F0502020204030204" pitchFamily="2" charset="0"/>
            </a:endParaRPr>
          </a:p>
        </p:txBody>
      </p:sp>
      <p:sp>
        <p:nvSpPr>
          <p:cNvPr id="11270" name="灯片编号占位符 5"/>
          <p:cNvSpPr>
            <a:spLocks noGrp="1"/>
          </p:cNvSpPr>
          <p:nvPr>
            <p:ph type="sldNum" sz="quarter" idx="4"/>
          </p:nvPr>
        </p:nvSpPr>
        <p:spPr>
          <a:xfrm>
            <a:off x="6553200" y="6356350"/>
            <a:ext cx="2133600" cy="365125"/>
          </a:xfrm>
          <a:prstGeom prst="rect">
            <a:avLst/>
          </a:prstGeom>
          <a:noFill/>
          <a:ln w="9525">
            <a:noFill/>
          </a:ln>
        </p:spPr>
        <p:txBody>
          <a:bodyPr anchor="ctr"/>
          <a:lstStyle>
            <a:lvl1pPr algn="r">
              <a:defRPr sz="1200">
                <a:solidFill>
                  <a:srgbClr val="898989"/>
                </a:solidFill>
                <a:latin typeface="Calibri" panose="020F0502020204030204" pitchFamily="2" charset="0"/>
                <a:ea typeface="MS PGothic" panose="020B0600070205080204" pitchFamily="2" charset="-128"/>
              </a:defRPr>
            </a:lvl1p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lvl1pPr marL="0" lvl="0" indent="0" algn="ctr" defTabSz="914400" eaLnBrk="0" fontAlgn="base" latinLnBrk="0" hangingPunct="0">
        <a:lnSpc>
          <a:spcPct val="100000"/>
        </a:lnSpc>
        <a:spcBef>
          <a:spcPct val="0"/>
        </a:spcBef>
        <a:spcAft>
          <a:spcPct val="0"/>
        </a:spcAft>
        <a:buNone/>
        <a:defRPr sz="4400" b="0" i="0" u="none" kern="1200" baseline="0">
          <a:solidFill>
            <a:schemeClr val="tx1"/>
          </a:solidFill>
          <a:latin typeface="+mj-lt"/>
          <a:ea typeface="+mj-ea"/>
          <a:cs typeface="+mj-cs"/>
          <a:sym typeface="Calibri" panose="020F0502020204030204" pitchFamily="2" charset="0"/>
        </a:defRPr>
      </a:lvl1pPr>
    </p:titleStyle>
    <p:body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b="0" i="0" u="none" kern="1200" baseline="0">
          <a:solidFill>
            <a:schemeClr val="tx1"/>
          </a:solidFill>
          <a:latin typeface="+mn-lt"/>
          <a:ea typeface="+mn-ea"/>
          <a:cs typeface="+mn-cs"/>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b="0" i="0" u="none" kern="1200" baseline="0">
          <a:solidFill>
            <a:schemeClr val="tx1"/>
          </a:solidFill>
          <a:latin typeface="+mn-lt"/>
          <a:ea typeface="+mn-ea"/>
          <a:cs typeface="+mn-cs"/>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mn-lt"/>
          <a:ea typeface="+mn-ea"/>
          <a:cs typeface="+mn-cs"/>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5pPr>
      <a:lvl6pPr marL="2514600" lvl="5"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6pPr>
      <a:lvl7pPr marL="2971800" lvl="6"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7pPr>
      <a:lvl8pPr marL="3429000" lvl="7"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8pPr>
      <a:lvl9pPr marL="3886200" lvl="8"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9pPr>
    </p:bodyStyle>
    <p:otherStyle>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2290" name="标题占位符 1"/>
          <p:cNvSpPr>
            <a:spLocks noGrp="1"/>
          </p:cNvSpPr>
          <p:nvPr>
            <p:ph type="title"/>
          </p:nvPr>
        </p:nvSpPr>
        <p:spPr>
          <a:xfrm>
            <a:off x="457200" y="274638"/>
            <a:ext cx="8229600" cy="1143000"/>
          </a:xfrm>
          <a:prstGeom prst="rect">
            <a:avLst/>
          </a:prstGeom>
          <a:noFill/>
          <a:ln w="9525">
            <a:noFill/>
          </a:ln>
        </p:spPr>
        <p:txBody>
          <a:bodyPr anchor="ctr"/>
          <a:p>
            <a:pPr lvl="0"/>
            <a:r>
              <a:rPr lang="zh-CN" altLang="en-US"/>
              <a:t>单击此处编辑母版标题样式</a:t>
            </a:r>
            <a:endParaRPr lang="zh-CN" altLang="en-US"/>
          </a:p>
        </p:txBody>
      </p:sp>
      <p:sp>
        <p:nvSpPr>
          <p:cNvPr id="12291" name="文本占位符 2"/>
          <p:cNvSpPr>
            <a:spLocks noGrp="1"/>
          </p:cNvSpPr>
          <p:nvPr>
            <p:ph type="body" idx="1"/>
          </p:nvPr>
        </p:nvSpPr>
        <p:spPr>
          <a:xfrm>
            <a:off x="457200" y="1600200"/>
            <a:ext cx="82296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2292" name="日期占位符 3"/>
          <p:cNvSpPr>
            <a:spLocks noGrp="1"/>
          </p:cNvSpPr>
          <p:nvPr>
            <p:ph type="dt" sz="half" idx="2"/>
          </p:nvPr>
        </p:nvSpPr>
        <p:spPr>
          <a:xfrm>
            <a:off x="457200" y="6356350"/>
            <a:ext cx="2133600" cy="365125"/>
          </a:xfrm>
          <a:prstGeom prst="rect">
            <a:avLst/>
          </a:prstGeom>
          <a:noFill/>
          <a:ln w="9525">
            <a:noFill/>
          </a:ln>
        </p:spPr>
        <p:txBody>
          <a:bodyPr anchor="ctr"/>
          <a:lstStyle>
            <a:lvl1pPr>
              <a:defRPr sz="1200">
                <a:solidFill>
                  <a:srgbClr val="898989"/>
                </a:solidFill>
                <a:latin typeface="Calibri" panose="020F0502020204030204" pitchFamily="2" charset="0"/>
                <a:ea typeface="MS PGothic" panose="020B0600070205080204" pitchFamily="2" charset="-128"/>
              </a:defRPr>
            </a:lvl1p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12293" name="页脚占位符 4"/>
          <p:cNvSpPr>
            <a:spLocks noGrp="1"/>
          </p:cNvSpPr>
          <p:nvPr>
            <p:ph type="ftr" sz="quarter" idx="3"/>
          </p:nvPr>
        </p:nvSpPr>
        <p:spPr>
          <a:xfrm>
            <a:off x="3124200" y="6356350"/>
            <a:ext cx="2895600" cy="365125"/>
          </a:xfrm>
          <a:prstGeom prst="rect">
            <a:avLst/>
          </a:prstGeom>
          <a:noFill/>
          <a:ln w="9525">
            <a:noFill/>
          </a:ln>
        </p:spPr>
        <p:txBody>
          <a:bodyPr anchor="ctr"/>
          <a:lstStyle>
            <a:lvl1pPr algn="ctr">
              <a:defRPr sz="1200">
                <a:solidFill>
                  <a:srgbClr val="898989"/>
                </a:solidFill>
                <a:latin typeface="Calibri" panose="020F0502020204030204" pitchFamily="2" charset="0"/>
              </a:defRPr>
            </a:lvl1pPr>
          </a:lstStyle>
          <a:p>
            <a:pPr lvl="0"/>
            <a:endParaRPr lang="zh-CN" altLang="en-US" dirty="0">
              <a:sym typeface="Calibri" panose="020F0502020204030204" pitchFamily="2" charset="0"/>
            </a:endParaRPr>
          </a:p>
        </p:txBody>
      </p:sp>
      <p:sp>
        <p:nvSpPr>
          <p:cNvPr id="12294" name="灯片编号占位符 5"/>
          <p:cNvSpPr>
            <a:spLocks noGrp="1"/>
          </p:cNvSpPr>
          <p:nvPr>
            <p:ph type="sldNum" sz="quarter" idx="4"/>
          </p:nvPr>
        </p:nvSpPr>
        <p:spPr>
          <a:xfrm>
            <a:off x="6553200" y="6356350"/>
            <a:ext cx="2133600" cy="365125"/>
          </a:xfrm>
          <a:prstGeom prst="rect">
            <a:avLst/>
          </a:prstGeom>
          <a:noFill/>
          <a:ln w="9525">
            <a:noFill/>
          </a:ln>
        </p:spPr>
        <p:txBody>
          <a:bodyPr anchor="ctr"/>
          <a:lstStyle>
            <a:lvl1pPr algn="r">
              <a:defRPr sz="1200">
                <a:solidFill>
                  <a:srgbClr val="898989"/>
                </a:solidFill>
                <a:latin typeface="Calibri" panose="020F0502020204030204" pitchFamily="2" charset="0"/>
                <a:ea typeface="MS PGothic" panose="020B0600070205080204" pitchFamily="2" charset="-128"/>
              </a:defRPr>
            </a:lvl1p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marL="0" lvl="0" indent="0" algn="ctr" defTabSz="914400" eaLnBrk="0" fontAlgn="base" latinLnBrk="0" hangingPunct="0">
        <a:lnSpc>
          <a:spcPct val="100000"/>
        </a:lnSpc>
        <a:spcBef>
          <a:spcPct val="0"/>
        </a:spcBef>
        <a:spcAft>
          <a:spcPct val="0"/>
        </a:spcAft>
        <a:buNone/>
        <a:defRPr sz="4400" b="0" i="0" u="none" kern="1200" baseline="0">
          <a:solidFill>
            <a:schemeClr val="tx1"/>
          </a:solidFill>
          <a:latin typeface="+mj-lt"/>
          <a:ea typeface="+mj-ea"/>
          <a:cs typeface="+mj-cs"/>
          <a:sym typeface="Calibri" panose="020F0502020204030204" pitchFamily="2" charset="0"/>
        </a:defRPr>
      </a:lvl1pPr>
    </p:titleStyle>
    <p:body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b="0" i="0" u="none" kern="1200" baseline="0">
          <a:solidFill>
            <a:schemeClr val="tx1"/>
          </a:solidFill>
          <a:latin typeface="+mn-lt"/>
          <a:ea typeface="+mn-ea"/>
          <a:cs typeface="+mn-cs"/>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b="0" i="0" u="none" kern="1200" baseline="0">
          <a:solidFill>
            <a:schemeClr val="tx1"/>
          </a:solidFill>
          <a:latin typeface="+mn-lt"/>
          <a:ea typeface="+mn-ea"/>
          <a:cs typeface="+mn-cs"/>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mn-lt"/>
          <a:ea typeface="+mn-ea"/>
          <a:cs typeface="+mn-cs"/>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5pPr>
      <a:lvl6pPr marL="2514600" lvl="5"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6pPr>
      <a:lvl7pPr marL="2971800" lvl="6"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7pPr>
      <a:lvl8pPr marL="3429000" lvl="7"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8pPr>
      <a:lvl9pPr marL="3886200" lvl="8"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9pPr>
    </p:bodyStyle>
    <p:otherStyle>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2050" name="标题占位符 1"/>
          <p:cNvSpPr>
            <a:spLocks noGrp="1"/>
          </p:cNvSpPr>
          <p:nvPr>
            <p:ph type="title"/>
          </p:nvPr>
        </p:nvSpPr>
        <p:spPr>
          <a:xfrm>
            <a:off x="457200" y="274638"/>
            <a:ext cx="8229600" cy="1143000"/>
          </a:xfrm>
          <a:prstGeom prst="rect">
            <a:avLst/>
          </a:prstGeom>
          <a:noFill/>
          <a:ln w="9525">
            <a:noFill/>
          </a:ln>
        </p:spPr>
        <p:txBody>
          <a:bodyPr anchor="ctr"/>
          <a:p>
            <a:pPr lvl="0"/>
            <a:r>
              <a:rPr lang="zh-CN" altLang="en-US"/>
              <a:t>单击此处编辑母版标题样式</a:t>
            </a:r>
            <a:endParaRPr lang="zh-CN" altLang="en-US"/>
          </a:p>
        </p:txBody>
      </p:sp>
      <p:sp>
        <p:nvSpPr>
          <p:cNvPr id="2051" name="文本占位符 2"/>
          <p:cNvSpPr>
            <a:spLocks noGrp="1"/>
          </p:cNvSpPr>
          <p:nvPr>
            <p:ph type="body" idx="1"/>
          </p:nvPr>
        </p:nvSpPr>
        <p:spPr>
          <a:xfrm>
            <a:off x="457200" y="1600200"/>
            <a:ext cx="82296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2052" name="日期占位符 3"/>
          <p:cNvSpPr>
            <a:spLocks noGrp="1"/>
          </p:cNvSpPr>
          <p:nvPr>
            <p:ph type="dt" sz="half" idx="2"/>
          </p:nvPr>
        </p:nvSpPr>
        <p:spPr>
          <a:xfrm>
            <a:off x="457200" y="6356350"/>
            <a:ext cx="2133600" cy="365125"/>
          </a:xfrm>
          <a:prstGeom prst="rect">
            <a:avLst/>
          </a:prstGeom>
          <a:noFill/>
          <a:ln w="9525">
            <a:noFill/>
          </a:ln>
        </p:spPr>
        <p:txBody>
          <a:bodyPr anchor="ctr"/>
          <a:lstStyle>
            <a:lvl1pPr>
              <a:defRPr sz="1200">
                <a:solidFill>
                  <a:srgbClr val="898989"/>
                </a:solidFill>
                <a:latin typeface="Calibri" panose="020F0502020204030204" pitchFamily="2" charset="0"/>
                <a:ea typeface="MS PGothic" panose="020B0600070205080204" pitchFamily="2" charset="-128"/>
              </a:defRPr>
            </a:lvl1p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2053" name="页脚占位符 4"/>
          <p:cNvSpPr>
            <a:spLocks noGrp="1"/>
          </p:cNvSpPr>
          <p:nvPr>
            <p:ph type="ftr" sz="quarter" idx="3"/>
          </p:nvPr>
        </p:nvSpPr>
        <p:spPr>
          <a:xfrm>
            <a:off x="3124200" y="6356350"/>
            <a:ext cx="2895600" cy="365125"/>
          </a:xfrm>
          <a:prstGeom prst="rect">
            <a:avLst/>
          </a:prstGeom>
          <a:noFill/>
          <a:ln w="9525">
            <a:noFill/>
          </a:ln>
        </p:spPr>
        <p:txBody>
          <a:bodyPr anchor="ctr"/>
          <a:lstStyle>
            <a:lvl1pPr algn="ctr">
              <a:defRPr sz="1200">
                <a:solidFill>
                  <a:srgbClr val="898989"/>
                </a:solidFill>
                <a:latin typeface="Calibri" panose="020F0502020204030204" pitchFamily="2" charset="0"/>
              </a:defRPr>
            </a:lvl1pPr>
          </a:lstStyle>
          <a:p>
            <a:pPr lvl="0"/>
            <a:endParaRPr lang="zh-CN" altLang="en-US" dirty="0">
              <a:sym typeface="Calibri" panose="020F0502020204030204" pitchFamily="2" charset="0"/>
            </a:endParaRPr>
          </a:p>
        </p:txBody>
      </p:sp>
      <p:sp>
        <p:nvSpPr>
          <p:cNvPr id="2054" name="灯片编号占位符 5"/>
          <p:cNvSpPr>
            <a:spLocks noGrp="1"/>
          </p:cNvSpPr>
          <p:nvPr>
            <p:ph type="sldNum" sz="quarter" idx="4"/>
          </p:nvPr>
        </p:nvSpPr>
        <p:spPr>
          <a:xfrm>
            <a:off x="6553200" y="6356350"/>
            <a:ext cx="2133600" cy="365125"/>
          </a:xfrm>
          <a:prstGeom prst="rect">
            <a:avLst/>
          </a:prstGeom>
          <a:noFill/>
          <a:ln w="9525">
            <a:noFill/>
          </a:ln>
        </p:spPr>
        <p:txBody>
          <a:bodyPr anchor="ctr"/>
          <a:lstStyle>
            <a:lvl1pPr algn="r">
              <a:defRPr sz="1200">
                <a:solidFill>
                  <a:srgbClr val="898989"/>
                </a:solidFill>
                <a:latin typeface="Calibri" panose="020F0502020204030204" pitchFamily="2" charset="0"/>
                <a:ea typeface="MS PGothic" panose="020B0600070205080204" pitchFamily="2" charset="-128"/>
              </a:defRPr>
            </a:lvl1p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ctr" defTabSz="914400" eaLnBrk="0" fontAlgn="base" latinLnBrk="0" hangingPunct="0">
        <a:lnSpc>
          <a:spcPct val="100000"/>
        </a:lnSpc>
        <a:spcBef>
          <a:spcPct val="0"/>
        </a:spcBef>
        <a:spcAft>
          <a:spcPct val="0"/>
        </a:spcAft>
        <a:buNone/>
        <a:defRPr sz="4400" b="0" i="0" u="none" kern="1200" baseline="0">
          <a:solidFill>
            <a:schemeClr val="tx1"/>
          </a:solidFill>
          <a:latin typeface="+mj-lt"/>
          <a:ea typeface="+mj-ea"/>
          <a:cs typeface="+mj-cs"/>
          <a:sym typeface="Calibri" panose="020F0502020204030204" pitchFamily="2" charset="0"/>
        </a:defRPr>
      </a:lvl1pPr>
    </p:titleStyle>
    <p:body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b="0" i="0" u="none" kern="1200" baseline="0">
          <a:solidFill>
            <a:schemeClr val="tx1"/>
          </a:solidFill>
          <a:latin typeface="+mn-lt"/>
          <a:ea typeface="+mn-ea"/>
          <a:cs typeface="+mn-cs"/>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b="0" i="0" u="none" kern="1200" baseline="0">
          <a:solidFill>
            <a:schemeClr val="tx1"/>
          </a:solidFill>
          <a:latin typeface="+mn-lt"/>
          <a:ea typeface="+mn-ea"/>
          <a:cs typeface="+mn-cs"/>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mn-lt"/>
          <a:ea typeface="+mn-ea"/>
          <a:cs typeface="+mn-cs"/>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5pPr>
      <a:lvl6pPr marL="2514600" lvl="5"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6pPr>
      <a:lvl7pPr marL="2971800" lvl="6"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7pPr>
      <a:lvl8pPr marL="3429000" lvl="7"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8pPr>
      <a:lvl9pPr marL="3886200" lvl="8"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9pPr>
    </p:bodyStyle>
    <p:otherStyle>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4098" name="标题占位符 1"/>
          <p:cNvSpPr>
            <a:spLocks noGrp="1"/>
          </p:cNvSpPr>
          <p:nvPr>
            <p:ph type="title"/>
          </p:nvPr>
        </p:nvSpPr>
        <p:spPr>
          <a:xfrm>
            <a:off x="457200" y="274638"/>
            <a:ext cx="8229600" cy="1143000"/>
          </a:xfrm>
          <a:prstGeom prst="rect">
            <a:avLst/>
          </a:prstGeom>
          <a:noFill/>
          <a:ln w="9525">
            <a:noFill/>
          </a:ln>
        </p:spPr>
        <p:txBody>
          <a:bodyPr anchor="ctr"/>
          <a:p>
            <a:pPr lvl="0"/>
            <a:r>
              <a:rPr lang="zh-CN" altLang="en-US"/>
              <a:t>单击此处编辑母版标题样式</a:t>
            </a:r>
            <a:endParaRPr lang="zh-CN" altLang="en-US"/>
          </a:p>
        </p:txBody>
      </p:sp>
      <p:sp>
        <p:nvSpPr>
          <p:cNvPr id="4099" name="文本占位符 2"/>
          <p:cNvSpPr>
            <a:spLocks noGrp="1"/>
          </p:cNvSpPr>
          <p:nvPr>
            <p:ph type="body" idx="1"/>
          </p:nvPr>
        </p:nvSpPr>
        <p:spPr>
          <a:xfrm>
            <a:off x="457200" y="1600200"/>
            <a:ext cx="82296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100" name="日期占位符 3"/>
          <p:cNvSpPr>
            <a:spLocks noGrp="1"/>
          </p:cNvSpPr>
          <p:nvPr>
            <p:ph type="dt" sz="half" idx="2"/>
          </p:nvPr>
        </p:nvSpPr>
        <p:spPr>
          <a:xfrm>
            <a:off x="457200" y="6356350"/>
            <a:ext cx="2133600" cy="365125"/>
          </a:xfrm>
          <a:prstGeom prst="rect">
            <a:avLst/>
          </a:prstGeom>
          <a:noFill/>
          <a:ln w="9525">
            <a:noFill/>
          </a:ln>
        </p:spPr>
        <p:txBody>
          <a:bodyPr anchor="ctr"/>
          <a:lstStyle>
            <a:lvl1pPr>
              <a:defRPr sz="1200">
                <a:solidFill>
                  <a:srgbClr val="898989"/>
                </a:solidFill>
                <a:latin typeface="Calibri" panose="020F0502020204030204" pitchFamily="2" charset="0"/>
                <a:ea typeface="MS PGothic" panose="020B0600070205080204" pitchFamily="2" charset="-128"/>
              </a:defRPr>
            </a:lvl1p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4101" name="页脚占位符 4"/>
          <p:cNvSpPr>
            <a:spLocks noGrp="1"/>
          </p:cNvSpPr>
          <p:nvPr>
            <p:ph type="ftr" sz="quarter" idx="3"/>
          </p:nvPr>
        </p:nvSpPr>
        <p:spPr>
          <a:xfrm>
            <a:off x="3124200" y="6356350"/>
            <a:ext cx="2895600" cy="365125"/>
          </a:xfrm>
          <a:prstGeom prst="rect">
            <a:avLst/>
          </a:prstGeom>
          <a:noFill/>
          <a:ln w="9525">
            <a:noFill/>
          </a:ln>
        </p:spPr>
        <p:txBody>
          <a:bodyPr anchor="ctr"/>
          <a:lstStyle>
            <a:lvl1pPr algn="ctr">
              <a:defRPr sz="1200">
                <a:solidFill>
                  <a:srgbClr val="898989"/>
                </a:solidFill>
                <a:latin typeface="Calibri" panose="020F0502020204030204" pitchFamily="2" charset="0"/>
              </a:defRPr>
            </a:lvl1pPr>
          </a:lstStyle>
          <a:p>
            <a:pPr lvl="0"/>
            <a:endParaRPr lang="zh-CN" altLang="en-US" dirty="0">
              <a:sym typeface="Calibri" panose="020F0502020204030204" pitchFamily="2" charset="0"/>
            </a:endParaRPr>
          </a:p>
        </p:txBody>
      </p:sp>
      <p:sp>
        <p:nvSpPr>
          <p:cNvPr id="4102" name="灯片编号占位符 5"/>
          <p:cNvSpPr>
            <a:spLocks noGrp="1"/>
          </p:cNvSpPr>
          <p:nvPr>
            <p:ph type="sldNum" sz="quarter" idx="4"/>
          </p:nvPr>
        </p:nvSpPr>
        <p:spPr>
          <a:xfrm>
            <a:off x="6553200" y="6356350"/>
            <a:ext cx="2133600" cy="365125"/>
          </a:xfrm>
          <a:prstGeom prst="rect">
            <a:avLst/>
          </a:prstGeom>
          <a:noFill/>
          <a:ln w="9525">
            <a:noFill/>
          </a:ln>
        </p:spPr>
        <p:txBody>
          <a:bodyPr anchor="ctr"/>
          <a:lstStyle>
            <a:lvl1pPr algn="r">
              <a:defRPr sz="1200">
                <a:solidFill>
                  <a:srgbClr val="898989"/>
                </a:solidFill>
                <a:latin typeface="Calibri" panose="020F0502020204030204" pitchFamily="2" charset="0"/>
                <a:ea typeface="MS PGothic" panose="020B0600070205080204" pitchFamily="2" charset="-128"/>
              </a:defRPr>
            </a:lvl1p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marL="0" lvl="0" indent="0" algn="ctr" defTabSz="914400" eaLnBrk="0" fontAlgn="base" latinLnBrk="0" hangingPunct="0">
        <a:lnSpc>
          <a:spcPct val="100000"/>
        </a:lnSpc>
        <a:spcBef>
          <a:spcPct val="0"/>
        </a:spcBef>
        <a:spcAft>
          <a:spcPct val="0"/>
        </a:spcAft>
        <a:buNone/>
        <a:defRPr sz="4400" b="0" i="0" u="none" kern="1200" baseline="0">
          <a:solidFill>
            <a:schemeClr val="tx1"/>
          </a:solidFill>
          <a:latin typeface="+mj-lt"/>
          <a:ea typeface="+mj-ea"/>
          <a:cs typeface="+mj-cs"/>
          <a:sym typeface="Calibri" panose="020F0502020204030204" pitchFamily="2" charset="0"/>
        </a:defRPr>
      </a:lvl1pPr>
    </p:titleStyle>
    <p:body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b="0" i="0" u="none" kern="1200" baseline="0">
          <a:solidFill>
            <a:schemeClr val="tx1"/>
          </a:solidFill>
          <a:latin typeface="+mn-lt"/>
          <a:ea typeface="+mn-ea"/>
          <a:cs typeface="+mn-cs"/>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b="0" i="0" u="none" kern="1200" baseline="0">
          <a:solidFill>
            <a:schemeClr val="tx1"/>
          </a:solidFill>
          <a:latin typeface="+mn-lt"/>
          <a:ea typeface="+mn-ea"/>
          <a:cs typeface="+mn-cs"/>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mn-lt"/>
          <a:ea typeface="+mn-ea"/>
          <a:cs typeface="+mn-cs"/>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5pPr>
      <a:lvl6pPr marL="2514600" lvl="5"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6pPr>
      <a:lvl7pPr marL="2971800" lvl="6"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7pPr>
      <a:lvl8pPr marL="3429000" lvl="7"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8pPr>
      <a:lvl9pPr marL="3886200" lvl="8"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9pPr>
    </p:bodyStyle>
    <p:otherStyle>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5122" name="标题占位符 1"/>
          <p:cNvSpPr>
            <a:spLocks noGrp="1"/>
          </p:cNvSpPr>
          <p:nvPr>
            <p:ph type="title"/>
          </p:nvPr>
        </p:nvSpPr>
        <p:spPr>
          <a:xfrm>
            <a:off x="457200" y="274638"/>
            <a:ext cx="8229600" cy="1143000"/>
          </a:xfrm>
          <a:prstGeom prst="rect">
            <a:avLst/>
          </a:prstGeom>
          <a:noFill/>
          <a:ln w="9525">
            <a:noFill/>
          </a:ln>
        </p:spPr>
        <p:txBody>
          <a:bodyPr anchor="ctr"/>
          <a:p>
            <a:pPr lvl="0"/>
            <a:r>
              <a:rPr lang="zh-CN" altLang="en-US"/>
              <a:t>单击此处编辑母版标题样式</a:t>
            </a:r>
            <a:endParaRPr lang="zh-CN" altLang="en-US"/>
          </a:p>
        </p:txBody>
      </p:sp>
      <p:sp>
        <p:nvSpPr>
          <p:cNvPr id="5123" name="文本占位符 2"/>
          <p:cNvSpPr>
            <a:spLocks noGrp="1"/>
          </p:cNvSpPr>
          <p:nvPr>
            <p:ph type="body" idx="1"/>
          </p:nvPr>
        </p:nvSpPr>
        <p:spPr>
          <a:xfrm>
            <a:off x="457200" y="1600200"/>
            <a:ext cx="82296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124" name="日期占位符 4"/>
          <p:cNvSpPr>
            <a:spLocks noGrp="1"/>
          </p:cNvSpPr>
          <p:nvPr>
            <p:ph type="dt" sz="half" idx="2"/>
          </p:nvPr>
        </p:nvSpPr>
        <p:spPr>
          <a:xfrm>
            <a:off x="457200" y="6356350"/>
            <a:ext cx="2133600" cy="365125"/>
          </a:xfrm>
          <a:prstGeom prst="rect">
            <a:avLst/>
          </a:prstGeom>
          <a:noFill/>
          <a:ln w="9525">
            <a:noFill/>
          </a:ln>
        </p:spPr>
        <p:txBody>
          <a:bodyPr anchor="ctr"/>
          <a:lstStyle>
            <a:lvl1pPr>
              <a:defRPr sz="1200">
                <a:solidFill>
                  <a:srgbClr val="898989"/>
                </a:solidFill>
                <a:latin typeface="Calibri" panose="020F0502020204030204" pitchFamily="2" charset="0"/>
                <a:ea typeface="MS PGothic" panose="020B0600070205080204" pitchFamily="2" charset="-128"/>
              </a:defRPr>
            </a:lvl1p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5125" name="页脚占位符 5"/>
          <p:cNvSpPr>
            <a:spLocks noGrp="1"/>
          </p:cNvSpPr>
          <p:nvPr>
            <p:ph type="ftr" sz="quarter" idx="3"/>
          </p:nvPr>
        </p:nvSpPr>
        <p:spPr>
          <a:xfrm>
            <a:off x="3124200" y="6356350"/>
            <a:ext cx="2895600" cy="365125"/>
          </a:xfrm>
          <a:prstGeom prst="rect">
            <a:avLst/>
          </a:prstGeom>
          <a:noFill/>
          <a:ln w="9525">
            <a:noFill/>
          </a:ln>
        </p:spPr>
        <p:txBody>
          <a:bodyPr anchor="ctr"/>
          <a:lstStyle>
            <a:lvl1pPr algn="ctr">
              <a:defRPr sz="1200">
                <a:solidFill>
                  <a:srgbClr val="898989"/>
                </a:solidFill>
                <a:latin typeface="Calibri" panose="020F0502020204030204" pitchFamily="2" charset="0"/>
              </a:defRPr>
            </a:lvl1pPr>
          </a:lstStyle>
          <a:p>
            <a:pPr lvl="0"/>
            <a:endParaRPr lang="zh-CN" altLang="en-US" dirty="0">
              <a:sym typeface="Calibri" panose="020F0502020204030204" pitchFamily="2" charset="0"/>
            </a:endParaRPr>
          </a:p>
        </p:txBody>
      </p:sp>
      <p:sp>
        <p:nvSpPr>
          <p:cNvPr id="5126" name="灯片编号占位符 6"/>
          <p:cNvSpPr>
            <a:spLocks noGrp="1"/>
          </p:cNvSpPr>
          <p:nvPr>
            <p:ph type="sldNum" sz="quarter" idx="4"/>
          </p:nvPr>
        </p:nvSpPr>
        <p:spPr>
          <a:xfrm>
            <a:off x="6553200" y="6356350"/>
            <a:ext cx="2133600" cy="365125"/>
          </a:xfrm>
          <a:prstGeom prst="rect">
            <a:avLst/>
          </a:prstGeom>
          <a:noFill/>
          <a:ln w="9525">
            <a:noFill/>
          </a:ln>
        </p:spPr>
        <p:txBody>
          <a:bodyPr anchor="ctr"/>
          <a:lstStyle>
            <a:lvl1pPr algn="r">
              <a:defRPr sz="1200">
                <a:solidFill>
                  <a:srgbClr val="898989"/>
                </a:solidFill>
                <a:latin typeface="Calibri" panose="020F0502020204030204" pitchFamily="2" charset="0"/>
                <a:ea typeface="MS PGothic" panose="020B0600070205080204" pitchFamily="2" charset="-128"/>
              </a:defRPr>
            </a:lvl1p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marL="0" lvl="0" indent="0" algn="ctr" defTabSz="914400" eaLnBrk="0" fontAlgn="base" latinLnBrk="0" hangingPunct="0">
        <a:lnSpc>
          <a:spcPct val="100000"/>
        </a:lnSpc>
        <a:spcBef>
          <a:spcPct val="0"/>
        </a:spcBef>
        <a:spcAft>
          <a:spcPct val="0"/>
        </a:spcAft>
        <a:buNone/>
        <a:defRPr sz="4400" b="0" i="0" u="none" kern="1200" baseline="0">
          <a:solidFill>
            <a:schemeClr val="tx1"/>
          </a:solidFill>
          <a:latin typeface="+mj-lt"/>
          <a:ea typeface="+mj-ea"/>
          <a:cs typeface="+mj-cs"/>
          <a:sym typeface="Calibri" panose="020F0502020204030204" pitchFamily="2" charset="0"/>
        </a:defRPr>
      </a:lvl1pPr>
    </p:titleStyle>
    <p:body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b="0" i="0" u="none" kern="1200" baseline="0">
          <a:solidFill>
            <a:schemeClr val="tx1"/>
          </a:solidFill>
          <a:latin typeface="+mn-lt"/>
          <a:ea typeface="+mn-ea"/>
          <a:cs typeface="+mn-cs"/>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b="0" i="0" u="none" kern="1200" baseline="0">
          <a:solidFill>
            <a:schemeClr val="tx1"/>
          </a:solidFill>
          <a:latin typeface="+mn-lt"/>
          <a:ea typeface="+mn-ea"/>
          <a:cs typeface="+mn-cs"/>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mn-lt"/>
          <a:ea typeface="+mn-ea"/>
          <a:cs typeface="+mn-cs"/>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5pPr>
      <a:lvl6pPr marL="2514600" lvl="5"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6pPr>
      <a:lvl7pPr marL="2971800" lvl="6"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7pPr>
      <a:lvl8pPr marL="3429000" lvl="7"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8pPr>
      <a:lvl9pPr marL="3886200" lvl="8"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9pPr>
    </p:bodyStyle>
    <p:otherStyle>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6146" name="标题占位符 1"/>
          <p:cNvSpPr>
            <a:spLocks noGrp="1"/>
          </p:cNvSpPr>
          <p:nvPr>
            <p:ph type="title"/>
          </p:nvPr>
        </p:nvSpPr>
        <p:spPr>
          <a:xfrm>
            <a:off x="457200" y="274638"/>
            <a:ext cx="8229600" cy="1143000"/>
          </a:xfrm>
          <a:prstGeom prst="rect">
            <a:avLst/>
          </a:prstGeom>
          <a:noFill/>
          <a:ln w="9525">
            <a:noFill/>
          </a:ln>
        </p:spPr>
        <p:txBody>
          <a:bodyPr anchor="ctr"/>
          <a:p>
            <a:pPr lvl="0"/>
            <a:r>
              <a:rPr lang="zh-CN" altLang="en-US"/>
              <a:t>单击此处编辑母版标题样式</a:t>
            </a:r>
            <a:endParaRPr lang="zh-CN" altLang="en-US"/>
          </a:p>
        </p:txBody>
      </p:sp>
      <p:sp>
        <p:nvSpPr>
          <p:cNvPr id="6147" name="文本占位符 2"/>
          <p:cNvSpPr>
            <a:spLocks noGrp="1"/>
          </p:cNvSpPr>
          <p:nvPr>
            <p:ph type="body" idx="1"/>
          </p:nvPr>
        </p:nvSpPr>
        <p:spPr>
          <a:xfrm>
            <a:off x="457200" y="1600200"/>
            <a:ext cx="82296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148" name="日期占位符 6"/>
          <p:cNvSpPr>
            <a:spLocks noGrp="1"/>
          </p:cNvSpPr>
          <p:nvPr>
            <p:ph type="dt" sz="half" idx="2"/>
          </p:nvPr>
        </p:nvSpPr>
        <p:spPr>
          <a:xfrm>
            <a:off x="457200" y="6356350"/>
            <a:ext cx="2133600" cy="365125"/>
          </a:xfrm>
          <a:prstGeom prst="rect">
            <a:avLst/>
          </a:prstGeom>
          <a:noFill/>
          <a:ln w="9525">
            <a:noFill/>
          </a:ln>
        </p:spPr>
        <p:txBody>
          <a:bodyPr anchor="ctr"/>
          <a:lstStyle>
            <a:lvl1pPr>
              <a:defRPr sz="1200">
                <a:solidFill>
                  <a:srgbClr val="898989"/>
                </a:solidFill>
                <a:latin typeface="Calibri" panose="020F0502020204030204" pitchFamily="2" charset="0"/>
                <a:ea typeface="MS PGothic" panose="020B0600070205080204" pitchFamily="2" charset="-128"/>
              </a:defRPr>
            </a:lvl1p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6149" name="页脚占位符 7"/>
          <p:cNvSpPr>
            <a:spLocks noGrp="1"/>
          </p:cNvSpPr>
          <p:nvPr>
            <p:ph type="ftr" sz="quarter" idx="3"/>
          </p:nvPr>
        </p:nvSpPr>
        <p:spPr>
          <a:xfrm>
            <a:off x="3124200" y="6356350"/>
            <a:ext cx="2895600" cy="365125"/>
          </a:xfrm>
          <a:prstGeom prst="rect">
            <a:avLst/>
          </a:prstGeom>
          <a:noFill/>
          <a:ln w="9525">
            <a:noFill/>
          </a:ln>
        </p:spPr>
        <p:txBody>
          <a:bodyPr anchor="ctr"/>
          <a:lstStyle>
            <a:lvl1pPr algn="ctr">
              <a:defRPr sz="1200">
                <a:solidFill>
                  <a:srgbClr val="898989"/>
                </a:solidFill>
                <a:latin typeface="Calibri" panose="020F0502020204030204" pitchFamily="2" charset="0"/>
              </a:defRPr>
            </a:lvl1pPr>
          </a:lstStyle>
          <a:p>
            <a:pPr lvl="0"/>
            <a:endParaRPr lang="zh-CN" altLang="en-US" dirty="0">
              <a:sym typeface="Calibri" panose="020F0502020204030204" pitchFamily="2" charset="0"/>
            </a:endParaRPr>
          </a:p>
        </p:txBody>
      </p:sp>
      <p:sp>
        <p:nvSpPr>
          <p:cNvPr id="6150" name="灯片编号占位符 8"/>
          <p:cNvSpPr>
            <a:spLocks noGrp="1"/>
          </p:cNvSpPr>
          <p:nvPr>
            <p:ph type="sldNum" sz="quarter" idx="4"/>
          </p:nvPr>
        </p:nvSpPr>
        <p:spPr>
          <a:xfrm>
            <a:off x="6553200" y="6356350"/>
            <a:ext cx="2133600" cy="365125"/>
          </a:xfrm>
          <a:prstGeom prst="rect">
            <a:avLst/>
          </a:prstGeom>
          <a:noFill/>
          <a:ln w="9525">
            <a:noFill/>
          </a:ln>
        </p:spPr>
        <p:txBody>
          <a:bodyPr anchor="ctr"/>
          <a:lstStyle>
            <a:lvl1pPr algn="r">
              <a:defRPr sz="1200">
                <a:solidFill>
                  <a:srgbClr val="898989"/>
                </a:solidFill>
                <a:latin typeface="Calibri" panose="020F0502020204030204" pitchFamily="2" charset="0"/>
                <a:ea typeface="MS PGothic" panose="020B0600070205080204" pitchFamily="2" charset="-128"/>
              </a:defRPr>
            </a:lvl1p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marL="0" lvl="0" indent="0" algn="ctr" defTabSz="914400" eaLnBrk="0" fontAlgn="base" latinLnBrk="0" hangingPunct="0">
        <a:lnSpc>
          <a:spcPct val="100000"/>
        </a:lnSpc>
        <a:spcBef>
          <a:spcPct val="0"/>
        </a:spcBef>
        <a:spcAft>
          <a:spcPct val="0"/>
        </a:spcAft>
        <a:buNone/>
        <a:defRPr sz="4400" b="0" i="0" u="none" kern="1200" baseline="0">
          <a:solidFill>
            <a:schemeClr val="tx1"/>
          </a:solidFill>
          <a:latin typeface="+mj-lt"/>
          <a:ea typeface="+mj-ea"/>
          <a:cs typeface="+mj-cs"/>
          <a:sym typeface="Calibri" panose="020F0502020204030204" pitchFamily="2" charset="0"/>
        </a:defRPr>
      </a:lvl1pPr>
    </p:titleStyle>
    <p:body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b="0" i="0" u="none" kern="1200" baseline="0">
          <a:solidFill>
            <a:schemeClr val="tx1"/>
          </a:solidFill>
          <a:latin typeface="+mn-lt"/>
          <a:ea typeface="+mn-ea"/>
          <a:cs typeface="+mn-cs"/>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b="0" i="0" u="none" kern="1200" baseline="0">
          <a:solidFill>
            <a:schemeClr val="tx1"/>
          </a:solidFill>
          <a:latin typeface="+mn-lt"/>
          <a:ea typeface="+mn-ea"/>
          <a:cs typeface="+mn-cs"/>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mn-lt"/>
          <a:ea typeface="+mn-ea"/>
          <a:cs typeface="+mn-cs"/>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5pPr>
      <a:lvl6pPr marL="2514600" lvl="5"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6pPr>
      <a:lvl7pPr marL="2971800" lvl="6"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7pPr>
      <a:lvl8pPr marL="3429000" lvl="7"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8pPr>
      <a:lvl9pPr marL="3886200" lvl="8"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9pPr>
    </p:bodyStyle>
    <p:otherStyle>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7170" name="标题占位符 1"/>
          <p:cNvSpPr>
            <a:spLocks noGrp="1"/>
          </p:cNvSpPr>
          <p:nvPr>
            <p:ph type="title"/>
          </p:nvPr>
        </p:nvSpPr>
        <p:spPr>
          <a:xfrm>
            <a:off x="457200" y="274638"/>
            <a:ext cx="8229600" cy="1143000"/>
          </a:xfrm>
          <a:prstGeom prst="rect">
            <a:avLst/>
          </a:prstGeom>
          <a:noFill/>
          <a:ln w="9525">
            <a:noFill/>
          </a:ln>
        </p:spPr>
        <p:txBody>
          <a:bodyPr anchor="ctr"/>
          <a:p>
            <a:pPr lvl="0"/>
            <a:r>
              <a:rPr lang="zh-CN" altLang="en-US"/>
              <a:t>单击此处编辑母版标题样式</a:t>
            </a:r>
            <a:endParaRPr lang="zh-CN" altLang="en-US"/>
          </a:p>
        </p:txBody>
      </p:sp>
      <p:sp>
        <p:nvSpPr>
          <p:cNvPr id="7171" name="文本占位符 2"/>
          <p:cNvSpPr>
            <a:spLocks noGrp="1"/>
          </p:cNvSpPr>
          <p:nvPr>
            <p:ph type="body" idx="1"/>
          </p:nvPr>
        </p:nvSpPr>
        <p:spPr>
          <a:xfrm>
            <a:off x="457200" y="1600200"/>
            <a:ext cx="82296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172" name="日期占位符 2"/>
          <p:cNvSpPr>
            <a:spLocks noGrp="1"/>
          </p:cNvSpPr>
          <p:nvPr>
            <p:ph type="dt" sz="half" idx="2"/>
          </p:nvPr>
        </p:nvSpPr>
        <p:spPr>
          <a:xfrm>
            <a:off x="457200" y="6356350"/>
            <a:ext cx="2133600" cy="365125"/>
          </a:xfrm>
          <a:prstGeom prst="rect">
            <a:avLst/>
          </a:prstGeom>
          <a:noFill/>
          <a:ln w="9525">
            <a:noFill/>
          </a:ln>
        </p:spPr>
        <p:txBody>
          <a:bodyPr anchor="ctr"/>
          <a:lstStyle>
            <a:lvl1pPr>
              <a:defRPr sz="1200">
                <a:solidFill>
                  <a:srgbClr val="898989"/>
                </a:solidFill>
                <a:latin typeface="Calibri" panose="020F0502020204030204" pitchFamily="2" charset="0"/>
                <a:ea typeface="MS PGothic" panose="020B0600070205080204" pitchFamily="2" charset="-128"/>
              </a:defRPr>
            </a:lvl1p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7173" name="页脚占位符 3"/>
          <p:cNvSpPr>
            <a:spLocks noGrp="1"/>
          </p:cNvSpPr>
          <p:nvPr>
            <p:ph type="ftr" sz="quarter" idx="3"/>
          </p:nvPr>
        </p:nvSpPr>
        <p:spPr>
          <a:xfrm>
            <a:off x="3124200" y="6356350"/>
            <a:ext cx="2895600" cy="365125"/>
          </a:xfrm>
          <a:prstGeom prst="rect">
            <a:avLst/>
          </a:prstGeom>
          <a:noFill/>
          <a:ln w="9525">
            <a:noFill/>
          </a:ln>
        </p:spPr>
        <p:txBody>
          <a:bodyPr anchor="ctr"/>
          <a:lstStyle>
            <a:lvl1pPr algn="ctr">
              <a:defRPr sz="1200">
                <a:solidFill>
                  <a:srgbClr val="898989"/>
                </a:solidFill>
                <a:latin typeface="Calibri" panose="020F0502020204030204" pitchFamily="2" charset="0"/>
              </a:defRPr>
            </a:lvl1pPr>
          </a:lstStyle>
          <a:p>
            <a:pPr lvl="0"/>
            <a:endParaRPr lang="zh-CN" altLang="en-US" dirty="0">
              <a:sym typeface="Calibri" panose="020F0502020204030204" pitchFamily="2" charset="0"/>
            </a:endParaRPr>
          </a:p>
        </p:txBody>
      </p:sp>
      <p:sp>
        <p:nvSpPr>
          <p:cNvPr id="7174" name="灯片编号占位符 4"/>
          <p:cNvSpPr>
            <a:spLocks noGrp="1"/>
          </p:cNvSpPr>
          <p:nvPr>
            <p:ph type="sldNum" sz="quarter" idx="4"/>
          </p:nvPr>
        </p:nvSpPr>
        <p:spPr>
          <a:xfrm>
            <a:off x="6553200" y="6356350"/>
            <a:ext cx="2133600" cy="365125"/>
          </a:xfrm>
          <a:prstGeom prst="rect">
            <a:avLst/>
          </a:prstGeom>
          <a:noFill/>
          <a:ln w="9525">
            <a:noFill/>
          </a:ln>
        </p:spPr>
        <p:txBody>
          <a:bodyPr anchor="ctr"/>
          <a:lstStyle>
            <a:lvl1pPr algn="r">
              <a:defRPr sz="1200">
                <a:solidFill>
                  <a:srgbClr val="898989"/>
                </a:solidFill>
                <a:latin typeface="Calibri" panose="020F0502020204030204" pitchFamily="2" charset="0"/>
                <a:ea typeface="MS PGothic" panose="020B0600070205080204" pitchFamily="2" charset="-128"/>
              </a:defRPr>
            </a:lvl1p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marL="0" lvl="0" indent="0" algn="ctr" defTabSz="914400" eaLnBrk="0" fontAlgn="base" latinLnBrk="0" hangingPunct="0">
        <a:lnSpc>
          <a:spcPct val="100000"/>
        </a:lnSpc>
        <a:spcBef>
          <a:spcPct val="0"/>
        </a:spcBef>
        <a:spcAft>
          <a:spcPct val="0"/>
        </a:spcAft>
        <a:buNone/>
        <a:defRPr sz="4400" b="0" i="0" u="none" kern="1200" baseline="0">
          <a:solidFill>
            <a:schemeClr val="tx1"/>
          </a:solidFill>
          <a:latin typeface="+mj-lt"/>
          <a:ea typeface="+mj-ea"/>
          <a:cs typeface="+mj-cs"/>
          <a:sym typeface="Calibri" panose="020F0502020204030204" pitchFamily="2" charset="0"/>
        </a:defRPr>
      </a:lvl1pPr>
    </p:titleStyle>
    <p:body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b="0" i="0" u="none" kern="1200" baseline="0">
          <a:solidFill>
            <a:schemeClr val="tx1"/>
          </a:solidFill>
          <a:latin typeface="+mn-lt"/>
          <a:ea typeface="+mn-ea"/>
          <a:cs typeface="+mn-cs"/>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b="0" i="0" u="none" kern="1200" baseline="0">
          <a:solidFill>
            <a:schemeClr val="tx1"/>
          </a:solidFill>
          <a:latin typeface="+mn-lt"/>
          <a:ea typeface="+mn-ea"/>
          <a:cs typeface="+mn-cs"/>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mn-lt"/>
          <a:ea typeface="+mn-ea"/>
          <a:cs typeface="+mn-cs"/>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5pPr>
      <a:lvl6pPr marL="2514600" lvl="5"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6pPr>
      <a:lvl7pPr marL="2971800" lvl="6"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7pPr>
      <a:lvl8pPr marL="3429000" lvl="7"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8pPr>
      <a:lvl9pPr marL="3886200" lvl="8"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9pPr>
    </p:bodyStyle>
    <p:otherStyle>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8194" name="标题占位符 1"/>
          <p:cNvSpPr>
            <a:spLocks noGrp="1"/>
          </p:cNvSpPr>
          <p:nvPr>
            <p:ph type="title"/>
          </p:nvPr>
        </p:nvSpPr>
        <p:spPr>
          <a:xfrm>
            <a:off x="457200" y="274638"/>
            <a:ext cx="8229600" cy="1143000"/>
          </a:xfrm>
          <a:prstGeom prst="rect">
            <a:avLst/>
          </a:prstGeom>
          <a:noFill/>
          <a:ln w="9525">
            <a:noFill/>
          </a:ln>
        </p:spPr>
        <p:txBody>
          <a:bodyPr anchor="ctr"/>
          <a:p>
            <a:pPr lvl="0"/>
            <a:r>
              <a:rPr lang="zh-CN" altLang="en-US"/>
              <a:t>单击此处编辑母版标题样式</a:t>
            </a:r>
            <a:endParaRPr lang="zh-CN" altLang="en-US"/>
          </a:p>
        </p:txBody>
      </p:sp>
      <p:sp>
        <p:nvSpPr>
          <p:cNvPr id="8195" name="文本占位符 2"/>
          <p:cNvSpPr>
            <a:spLocks noGrp="1"/>
          </p:cNvSpPr>
          <p:nvPr>
            <p:ph type="body" idx="1"/>
          </p:nvPr>
        </p:nvSpPr>
        <p:spPr>
          <a:xfrm>
            <a:off x="457200" y="1600200"/>
            <a:ext cx="82296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8196" name="日期占位符 1"/>
          <p:cNvSpPr>
            <a:spLocks noGrp="1"/>
          </p:cNvSpPr>
          <p:nvPr>
            <p:ph type="dt" sz="half" idx="2"/>
          </p:nvPr>
        </p:nvSpPr>
        <p:spPr>
          <a:xfrm>
            <a:off x="457200" y="6356350"/>
            <a:ext cx="2133600" cy="365125"/>
          </a:xfrm>
          <a:prstGeom prst="rect">
            <a:avLst/>
          </a:prstGeom>
          <a:noFill/>
          <a:ln w="9525">
            <a:noFill/>
          </a:ln>
        </p:spPr>
        <p:txBody>
          <a:bodyPr anchor="ctr"/>
          <a:lstStyle>
            <a:lvl1pPr>
              <a:defRPr sz="1200">
                <a:solidFill>
                  <a:srgbClr val="898989"/>
                </a:solidFill>
                <a:latin typeface="Calibri" panose="020F0502020204030204" pitchFamily="2" charset="0"/>
                <a:ea typeface="MS PGothic" panose="020B0600070205080204" pitchFamily="2" charset="-128"/>
              </a:defRPr>
            </a:lvl1p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8197" name="页脚占位符 2"/>
          <p:cNvSpPr>
            <a:spLocks noGrp="1"/>
          </p:cNvSpPr>
          <p:nvPr>
            <p:ph type="ftr" sz="quarter" idx="3"/>
          </p:nvPr>
        </p:nvSpPr>
        <p:spPr>
          <a:xfrm>
            <a:off x="3124200" y="6356350"/>
            <a:ext cx="2895600" cy="365125"/>
          </a:xfrm>
          <a:prstGeom prst="rect">
            <a:avLst/>
          </a:prstGeom>
          <a:noFill/>
          <a:ln w="9525">
            <a:noFill/>
          </a:ln>
        </p:spPr>
        <p:txBody>
          <a:bodyPr anchor="ctr"/>
          <a:lstStyle>
            <a:lvl1pPr algn="ctr">
              <a:defRPr sz="1200">
                <a:solidFill>
                  <a:srgbClr val="898989"/>
                </a:solidFill>
                <a:latin typeface="Calibri" panose="020F0502020204030204" pitchFamily="2" charset="0"/>
              </a:defRPr>
            </a:lvl1pPr>
          </a:lstStyle>
          <a:p>
            <a:pPr lvl="0"/>
            <a:endParaRPr lang="zh-CN" altLang="en-US" dirty="0">
              <a:sym typeface="Calibri" panose="020F0502020204030204" pitchFamily="2" charset="0"/>
            </a:endParaRPr>
          </a:p>
        </p:txBody>
      </p:sp>
      <p:sp>
        <p:nvSpPr>
          <p:cNvPr id="8198" name="灯片编号占位符 3"/>
          <p:cNvSpPr>
            <a:spLocks noGrp="1"/>
          </p:cNvSpPr>
          <p:nvPr>
            <p:ph type="sldNum" sz="quarter" idx="4"/>
          </p:nvPr>
        </p:nvSpPr>
        <p:spPr>
          <a:xfrm>
            <a:off x="6553200" y="6356350"/>
            <a:ext cx="2133600" cy="365125"/>
          </a:xfrm>
          <a:prstGeom prst="rect">
            <a:avLst/>
          </a:prstGeom>
          <a:noFill/>
          <a:ln w="9525">
            <a:noFill/>
          </a:ln>
        </p:spPr>
        <p:txBody>
          <a:bodyPr anchor="ctr"/>
          <a:lstStyle>
            <a:lvl1pPr algn="r">
              <a:defRPr sz="1200">
                <a:solidFill>
                  <a:srgbClr val="898989"/>
                </a:solidFill>
                <a:latin typeface="Calibri" panose="020F0502020204030204" pitchFamily="2" charset="0"/>
                <a:ea typeface="MS PGothic" panose="020B0600070205080204" pitchFamily="2" charset="-128"/>
              </a:defRPr>
            </a:lvl1p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marL="0" lvl="0" indent="0" algn="ctr" defTabSz="914400" eaLnBrk="0" fontAlgn="base" latinLnBrk="0" hangingPunct="0">
        <a:lnSpc>
          <a:spcPct val="100000"/>
        </a:lnSpc>
        <a:spcBef>
          <a:spcPct val="0"/>
        </a:spcBef>
        <a:spcAft>
          <a:spcPct val="0"/>
        </a:spcAft>
        <a:buNone/>
        <a:defRPr sz="4400" b="0" i="0" u="none" kern="1200" baseline="0">
          <a:solidFill>
            <a:schemeClr val="tx1"/>
          </a:solidFill>
          <a:latin typeface="+mj-lt"/>
          <a:ea typeface="+mj-ea"/>
          <a:cs typeface="+mj-cs"/>
          <a:sym typeface="Calibri" panose="020F0502020204030204" pitchFamily="2" charset="0"/>
        </a:defRPr>
      </a:lvl1pPr>
    </p:titleStyle>
    <p:body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b="0" i="0" u="none" kern="1200" baseline="0">
          <a:solidFill>
            <a:schemeClr val="tx1"/>
          </a:solidFill>
          <a:latin typeface="+mn-lt"/>
          <a:ea typeface="+mn-ea"/>
          <a:cs typeface="+mn-cs"/>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b="0" i="0" u="none" kern="1200" baseline="0">
          <a:solidFill>
            <a:schemeClr val="tx1"/>
          </a:solidFill>
          <a:latin typeface="+mn-lt"/>
          <a:ea typeface="+mn-ea"/>
          <a:cs typeface="+mn-cs"/>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mn-lt"/>
          <a:ea typeface="+mn-ea"/>
          <a:cs typeface="+mn-cs"/>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5pPr>
      <a:lvl6pPr marL="2514600" lvl="5"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6pPr>
      <a:lvl7pPr marL="2971800" lvl="6"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7pPr>
      <a:lvl8pPr marL="3429000" lvl="7"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8pPr>
      <a:lvl9pPr marL="3886200" lvl="8"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9pPr>
    </p:bodyStyle>
    <p:otherStyle>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9218" name="标题占位符 1"/>
          <p:cNvSpPr>
            <a:spLocks noGrp="1"/>
          </p:cNvSpPr>
          <p:nvPr>
            <p:ph type="title"/>
          </p:nvPr>
        </p:nvSpPr>
        <p:spPr>
          <a:xfrm>
            <a:off x="457200" y="274638"/>
            <a:ext cx="8229600" cy="1143000"/>
          </a:xfrm>
          <a:prstGeom prst="rect">
            <a:avLst/>
          </a:prstGeom>
          <a:noFill/>
          <a:ln w="9525">
            <a:noFill/>
          </a:ln>
        </p:spPr>
        <p:txBody>
          <a:bodyPr anchor="ctr"/>
          <a:p>
            <a:pPr lvl="0"/>
            <a:r>
              <a:rPr lang="zh-CN" altLang="en-US"/>
              <a:t>单击此处编辑母版标题样式</a:t>
            </a:r>
            <a:endParaRPr lang="zh-CN" altLang="en-US"/>
          </a:p>
        </p:txBody>
      </p:sp>
      <p:sp>
        <p:nvSpPr>
          <p:cNvPr id="9219" name="文本占位符 2"/>
          <p:cNvSpPr>
            <a:spLocks noGrp="1"/>
          </p:cNvSpPr>
          <p:nvPr>
            <p:ph type="body" idx="1"/>
          </p:nvPr>
        </p:nvSpPr>
        <p:spPr>
          <a:xfrm>
            <a:off x="457200" y="1600200"/>
            <a:ext cx="82296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9220" name="日期占位符 4"/>
          <p:cNvSpPr>
            <a:spLocks noGrp="1"/>
          </p:cNvSpPr>
          <p:nvPr>
            <p:ph type="dt" sz="half" idx="2"/>
          </p:nvPr>
        </p:nvSpPr>
        <p:spPr>
          <a:xfrm>
            <a:off x="457200" y="6356350"/>
            <a:ext cx="2133600" cy="365125"/>
          </a:xfrm>
          <a:prstGeom prst="rect">
            <a:avLst/>
          </a:prstGeom>
          <a:noFill/>
          <a:ln w="9525">
            <a:noFill/>
          </a:ln>
        </p:spPr>
        <p:txBody>
          <a:bodyPr anchor="ctr"/>
          <a:lstStyle>
            <a:lvl1pPr>
              <a:defRPr sz="1200">
                <a:solidFill>
                  <a:srgbClr val="898989"/>
                </a:solidFill>
                <a:latin typeface="Calibri" panose="020F0502020204030204" pitchFamily="2" charset="0"/>
                <a:ea typeface="MS PGothic" panose="020B0600070205080204" pitchFamily="2" charset="-128"/>
              </a:defRPr>
            </a:lvl1p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9221" name="页脚占位符 5"/>
          <p:cNvSpPr>
            <a:spLocks noGrp="1"/>
          </p:cNvSpPr>
          <p:nvPr>
            <p:ph type="ftr" sz="quarter" idx="3"/>
          </p:nvPr>
        </p:nvSpPr>
        <p:spPr>
          <a:xfrm>
            <a:off x="3124200" y="6356350"/>
            <a:ext cx="2895600" cy="365125"/>
          </a:xfrm>
          <a:prstGeom prst="rect">
            <a:avLst/>
          </a:prstGeom>
          <a:noFill/>
          <a:ln w="9525">
            <a:noFill/>
          </a:ln>
        </p:spPr>
        <p:txBody>
          <a:bodyPr anchor="ctr"/>
          <a:lstStyle>
            <a:lvl1pPr algn="ctr">
              <a:defRPr sz="1200">
                <a:solidFill>
                  <a:srgbClr val="898989"/>
                </a:solidFill>
                <a:latin typeface="Calibri" panose="020F0502020204030204" pitchFamily="2" charset="0"/>
              </a:defRPr>
            </a:lvl1pPr>
          </a:lstStyle>
          <a:p>
            <a:pPr lvl="0"/>
            <a:endParaRPr lang="zh-CN" altLang="en-US" dirty="0">
              <a:sym typeface="Calibri" panose="020F0502020204030204" pitchFamily="2" charset="0"/>
            </a:endParaRPr>
          </a:p>
        </p:txBody>
      </p:sp>
      <p:sp>
        <p:nvSpPr>
          <p:cNvPr id="9222" name="灯片编号占位符 6"/>
          <p:cNvSpPr>
            <a:spLocks noGrp="1"/>
          </p:cNvSpPr>
          <p:nvPr>
            <p:ph type="sldNum" sz="quarter" idx="4"/>
          </p:nvPr>
        </p:nvSpPr>
        <p:spPr>
          <a:xfrm>
            <a:off x="6553200" y="6356350"/>
            <a:ext cx="2133600" cy="365125"/>
          </a:xfrm>
          <a:prstGeom prst="rect">
            <a:avLst/>
          </a:prstGeom>
          <a:noFill/>
          <a:ln w="9525">
            <a:noFill/>
          </a:ln>
        </p:spPr>
        <p:txBody>
          <a:bodyPr anchor="ctr"/>
          <a:lstStyle>
            <a:lvl1pPr algn="r">
              <a:defRPr sz="1200">
                <a:solidFill>
                  <a:srgbClr val="898989"/>
                </a:solidFill>
                <a:latin typeface="Calibri" panose="020F0502020204030204" pitchFamily="2" charset="0"/>
                <a:ea typeface="MS PGothic" panose="020B0600070205080204" pitchFamily="2" charset="-128"/>
              </a:defRPr>
            </a:lvl1p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marL="0" lvl="0" indent="0" algn="ctr" defTabSz="914400" eaLnBrk="0" fontAlgn="base" latinLnBrk="0" hangingPunct="0">
        <a:lnSpc>
          <a:spcPct val="100000"/>
        </a:lnSpc>
        <a:spcBef>
          <a:spcPct val="0"/>
        </a:spcBef>
        <a:spcAft>
          <a:spcPct val="0"/>
        </a:spcAft>
        <a:buNone/>
        <a:defRPr sz="4400" b="0" i="0" u="none" kern="1200" baseline="0">
          <a:solidFill>
            <a:schemeClr val="tx1"/>
          </a:solidFill>
          <a:latin typeface="+mj-lt"/>
          <a:ea typeface="+mj-ea"/>
          <a:cs typeface="+mj-cs"/>
          <a:sym typeface="Calibri" panose="020F0502020204030204" pitchFamily="2" charset="0"/>
        </a:defRPr>
      </a:lvl1pPr>
    </p:titleStyle>
    <p:body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b="0" i="0" u="none" kern="1200" baseline="0">
          <a:solidFill>
            <a:schemeClr val="tx1"/>
          </a:solidFill>
          <a:latin typeface="+mn-lt"/>
          <a:ea typeface="+mn-ea"/>
          <a:cs typeface="+mn-cs"/>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b="0" i="0" u="none" kern="1200" baseline="0">
          <a:solidFill>
            <a:schemeClr val="tx1"/>
          </a:solidFill>
          <a:latin typeface="+mn-lt"/>
          <a:ea typeface="+mn-ea"/>
          <a:cs typeface="+mn-cs"/>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mn-lt"/>
          <a:ea typeface="+mn-ea"/>
          <a:cs typeface="+mn-cs"/>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5pPr>
      <a:lvl6pPr marL="2514600" lvl="5"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6pPr>
      <a:lvl7pPr marL="2971800" lvl="6"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7pPr>
      <a:lvl8pPr marL="3429000" lvl="7"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8pPr>
      <a:lvl9pPr marL="3886200" lvl="8"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9pPr>
    </p:bodyStyle>
    <p:otherStyle>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42" name="标题占位符 1"/>
          <p:cNvSpPr>
            <a:spLocks noGrp="1"/>
          </p:cNvSpPr>
          <p:nvPr>
            <p:ph type="title"/>
          </p:nvPr>
        </p:nvSpPr>
        <p:spPr>
          <a:xfrm>
            <a:off x="457200" y="274638"/>
            <a:ext cx="8229600" cy="1143000"/>
          </a:xfrm>
          <a:prstGeom prst="rect">
            <a:avLst/>
          </a:prstGeom>
          <a:noFill/>
          <a:ln w="9525">
            <a:noFill/>
          </a:ln>
        </p:spPr>
        <p:txBody>
          <a:bodyPr anchor="ctr"/>
          <a:p>
            <a:pPr lvl="0"/>
            <a:r>
              <a:rPr lang="zh-CN" altLang="en-US"/>
              <a:t>单击此处编辑母版标题样式</a:t>
            </a:r>
            <a:endParaRPr lang="zh-CN" altLang="en-US"/>
          </a:p>
        </p:txBody>
      </p:sp>
      <p:sp>
        <p:nvSpPr>
          <p:cNvPr id="10243" name="文本占位符 2"/>
          <p:cNvSpPr>
            <a:spLocks noGrp="1"/>
          </p:cNvSpPr>
          <p:nvPr>
            <p:ph type="body" idx="1"/>
          </p:nvPr>
        </p:nvSpPr>
        <p:spPr>
          <a:xfrm>
            <a:off x="457200" y="1600200"/>
            <a:ext cx="82296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44" name="日期占位符 4"/>
          <p:cNvSpPr>
            <a:spLocks noGrp="1"/>
          </p:cNvSpPr>
          <p:nvPr>
            <p:ph type="dt" sz="half" idx="2"/>
          </p:nvPr>
        </p:nvSpPr>
        <p:spPr>
          <a:xfrm>
            <a:off x="457200" y="6356350"/>
            <a:ext cx="2133600" cy="365125"/>
          </a:xfrm>
          <a:prstGeom prst="rect">
            <a:avLst/>
          </a:prstGeom>
          <a:noFill/>
          <a:ln w="9525">
            <a:noFill/>
          </a:ln>
        </p:spPr>
        <p:txBody>
          <a:bodyPr anchor="ctr"/>
          <a:lstStyle>
            <a:lvl1pPr>
              <a:defRPr sz="1200">
                <a:solidFill>
                  <a:srgbClr val="898989"/>
                </a:solidFill>
                <a:latin typeface="Calibri" panose="020F0502020204030204" pitchFamily="2" charset="0"/>
                <a:ea typeface="MS PGothic" panose="020B0600070205080204" pitchFamily="2" charset="-128"/>
              </a:defRPr>
            </a:lvl1pPr>
          </a:lstStyle>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
        <p:nvSpPr>
          <p:cNvPr id="10245" name="页脚占位符 5"/>
          <p:cNvSpPr>
            <a:spLocks noGrp="1"/>
          </p:cNvSpPr>
          <p:nvPr>
            <p:ph type="ftr" sz="quarter" idx="3"/>
          </p:nvPr>
        </p:nvSpPr>
        <p:spPr>
          <a:xfrm>
            <a:off x="3124200" y="6356350"/>
            <a:ext cx="2895600" cy="365125"/>
          </a:xfrm>
          <a:prstGeom prst="rect">
            <a:avLst/>
          </a:prstGeom>
          <a:noFill/>
          <a:ln w="9525">
            <a:noFill/>
          </a:ln>
        </p:spPr>
        <p:txBody>
          <a:bodyPr anchor="ctr"/>
          <a:lstStyle>
            <a:lvl1pPr algn="ctr">
              <a:defRPr sz="1200">
                <a:solidFill>
                  <a:srgbClr val="898989"/>
                </a:solidFill>
                <a:latin typeface="Calibri" panose="020F0502020204030204" pitchFamily="2" charset="0"/>
              </a:defRPr>
            </a:lvl1pPr>
          </a:lstStyle>
          <a:p>
            <a:pPr lvl="0"/>
            <a:endParaRPr lang="zh-CN" altLang="en-US" dirty="0">
              <a:sym typeface="Calibri" panose="020F0502020204030204" pitchFamily="2" charset="0"/>
            </a:endParaRPr>
          </a:p>
        </p:txBody>
      </p:sp>
      <p:sp>
        <p:nvSpPr>
          <p:cNvPr id="10246" name="灯片编号占位符 6"/>
          <p:cNvSpPr>
            <a:spLocks noGrp="1"/>
          </p:cNvSpPr>
          <p:nvPr>
            <p:ph type="sldNum" sz="quarter" idx="4"/>
          </p:nvPr>
        </p:nvSpPr>
        <p:spPr>
          <a:xfrm>
            <a:off x="6553200" y="6356350"/>
            <a:ext cx="2133600" cy="365125"/>
          </a:xfrm>
          <a:prstGeom prst="rect">
            <a:avLst/>
          </a:prstGeom>
          <a:noFill/>
          <a:ln w="9525">
            <a:noFill/>
          </a:ln>
        </p:spPr>
        <p:txBody>
          <a:bodyPr anchor="ctr"/>
          <a:lstStyle>
            <a:lvl1pPr algn="r">
              <a:defRPr sz="1200">
                <a:solidFill>
                  <a:srgbClr val="898989"/>
                </a:solidFill>
                <a:latin typeface="Calibri" panose="020F0502020204030204" pitchFamily="2" charset="0"/>
                <a:ea typeface="MS PGothic" panose="020B0600070205080204" pitchFamily="2" charset="-128"/>
              </a:defRPr>
            </a:lvl1pPr>
          </a:lstStyle>
          <a:p>
            <a:pPr lvl="0"/>
            <a:fld id="{9A0DB2DC-4C9A-4742-B13C-FB6460FD3503}" type="slidenum">
              <a:rPr lang="zh-CN" altLang="en-US" dirty="0">
                <a:sym typeface="Calibri" panose="020F0502020204030204" pitchFamily="2" charset="0"/>
              </a:rPr>
            </a:fld>
            <a:endParaRPr lang="zh-CN" altLang="en-US" dirty="0">
              <a:sym typeface="Calibri" panose="020F0502020204030204" pitchFamily="2" charset="0"/>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marL="0" lvl="0" indent="0" algn="ctr" defTabSz="914400" eaLnBrk="0" fontAlgn="base" latinLnBrk="0" hangingPunct="0">
        <a:lnSpc>
          <a:spcPct val="100000"/>
        </a:lnSpc>
        <a:spcBef>
          <a:spcPct val="0"/>
        </a:spcBef>
        <a:spcAft>
          <a:spcPct val="0"/>
        </a:spcAft>
        <a:buNone/>
        <a:defRPr sz="4400" b="0" i="0" u="none" kern="1200" baseline="0">
          <a:solidFill>
            <a:schemeClr val="tx1"/>
          </a:solidFill>
          <a:latin typeface="+mj-lt"/>
          <a:ea typeface="+mj-ea"/>
          <a:cs typeface="+mj-cs"/>
          <a:sym typeface="Calibri" panose="020F0502020204030204" pitchFamily="2" charset="0"/>
        </a:defRPr>
      </a:lvl1pPr>
    </p:titleStyle>
    <p:body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b="0" i="0" u="none" kern="1200" baseline="0">
          <a:solidFill>
            <a:schemeClr val="tx1"/>
          </a:solidFill>
          <a:latin typeface="+mn-lt"/>
          <a:ea typeface="+mn-ea"/>
          <a:cs typeface="+mn-cs"/>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b="0" i="0" u="none" kern="1200" baseline="0">
          <a:solidFill>
            <a:schemeClr val="tx1"/>
          </a:solidFill>
          <a:latin typeface="+mn-lt"/>
          <a:ea typeface="+mn-ea"/>
          <a:cs typeface="+mn-cs"/>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mn-lt"/>
          <a:ea typeface="+mn-ea"/>
          <a:cs typeface="+mn-cs"/>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5pPr>
      <a:lvl6pPr marL="2514600" lvl="5"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6pPr>
      <a:lvl7pPr marL="2971800" lvl="6"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7pPr>
      <a:lvl8pPr marL="3429000" lvl="7"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8pPr>
      <a:lvl9pPr marL="3886200" lvl="8"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9pPr>
    </p:bodyStyle>
    <p:otherStyle>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image" Target="../media/image30.jpe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hyperlink" Target="&#25945;&#23398;&#36164;&#26009;/&#32463;&#20856;&#20799;&#31461;&#32472;&#26412;&#65306;&#22909;&#39295;&#30340;&#23567;&#34503;.pps" TargetMode="Externa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image" Target="../media/image37.jpeg"/><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image" Target="../media/image39.jpeg"/><Relationship Id="rId7" Type="http://schemas.openxmlformats.org/officeDocument/2006/relationships/image" Target="../media/image38.jpeg"/><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image" Target="../media/image38.jpeg"/><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image" Target="../media/image40.jpeg"/><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image" Target="../media/image41.jpeg"/><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image" Target="../media/image40.jpeg"/><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image" Target="../media/image40.jpeg"/><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slides/_rels/slide25.xml.rels><?xml version="1.0" encoding="UTF-8" standalone="yes"?>
<Relationships xmlns="http://schemas.openxmlformats.org/package/2006/relationships"><Relationship Id="rId9" Type="http://schemas.openxmlformats.org/officeDocument/2006/relationships/hyperlink" Target="http://baike.baidu.com/view/95235.htm" TargetMode="External"/><Relationship Id="rId8" Type="http://schemas.openxmlformats.org/officeDocument/2006/relationships/hyperlink" Target="http://baike.baidu.com/view/857783.htm" TargetMode="External"/><Relationship Id="rId7" Type="http://schemas.openxmlformats.org/officeDocument/2006/relationships/hyperlink" Target="http://baike.baidu.com/view/241718.htm" TargetMode="Externa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image" Target="../media/image32.png"/><Relationship Id="rId11" Type="http://schemas.openxmlformats.org/officeDocument/2006/relationships/slideLayout" Target="../slideLayouts/slideLayout18.xml"/><Relationship Id="rId10" Type="http://schemas.openxmlformats.org/officeDocument/2006/relationships/hyperlink" Target="http://baike.baidu.com/view/1274039.htm" TargetMode="External"/><Relationship Id="rId1" Type="http://schemas.openxmlformats.org/officeDocument/2006/relationships/image" Target="../media/image31.png"/></Relationships>
</file>

<file path=ppt/slides/_rels/slide26.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image" Target="../media/image40.jpeg"/><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slides/_rels/slide28.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image" Target="../media/image43.jpeg"/><Relationship Id="rId7" Type="http://schemas.openxmlformats.org/officeDocument/2006/relationships/image" Target="../media/image42.jpeg"/><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slides/_rels/slide29.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image" Target="../media/image40.jpeg"/><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slides/_rels/slide3.xml.rels><?xml version="1.0" encoding="UTF-8" standalone="yes"?>
<Relationships xmlns="http://schemas.openxmlformats.org/package/2006/relationships"><Relationship Id="rId9" Type="http://schemas.openxmlformats.org/officeDocument/2006/relationships/image" Target="../media/image14.jpeg"/><Relationship Id="rId8" Type="http://schemas.openxmlformats.org/officeDocument/2006/relationships/image" Target="../media/image13.jpeg"/><Relationship Id="rId7" Type="http://schemas.openxmlformats.org/officeDocument/2006/relationships/image" Target="../media/image12.jpeg"/><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3" Type="http://schemas.openxmlformats.org/officeDocument/2006/relationships/image" Target="../media/image8.png"/><Relationship Id="rId21" Type="http://schemas.openxmlformats.org/officeDocument/2006/relationships/slideLayout" Target="../slideLayouts/slideLayout18.xml"/><Relationship Id="rId20" Type="http://schemas.openxmlformats.org/officeDocument/2006/relationships/image" Target="../media/image25.jpeg"/><Relationship Id="rId2" Type="http://schemas.openxmlformats.org/officeDocument/2006/relationships/image" Target="../media/image7.png"/><Relationship Id="rId19" Type="http://schemas.openxmlformats.org/officeDocument/2006/relationships/image" Target="../media/image24.png"/><Relationship Id="rId18" Type="http://schemas.openxmlformats.org/officeDocument/2006/relationships/image" Target="../media/image23.png"/><Relationship Id="rId17" Type="http://schemas.openxmlformats.org/officeDocument/2006/relationships/image" Target="../media/image22.jpeg"/><Relationship Id="rId16" Type="http://schemas.openxmlformats.org/officeDocument/2006/relationships/image" Target="../media/image21.png"/><Relationship Id="rId15" Type="http://schemas.openxmlformats.org/officeDocument/2006/relationships/image" Target="../media/image20.jpeg"/><Relationship Id="rId14" Type="http://schemas.openxmlformats.org/officeDocument/2006/relationships/image" Target="../media/image19.jpeg"/><Relationship Id="rId13" Type="http://schemas.openxmlformats.org/officeDocument/2006/relationships/image" Target="../media/image18.jpeg"/><Relationship Id="rId12" Type="http://schemas.openxmlformats.org/officeDocument/2006/relationships/image" Target="../media/image17.jpeg"/><Relationship Id="rId11" Type="http://schemas.openxmlformats.org/officeDocument/2006/relationships/image" Target="../media/image16.jpeg"/><Relationship Id="rId10" Type="http://schemas.openxmlformats.org/officeDocument/2006/relationships/image" Target="../media/image15.png"/><Relationship Id="rId1" Type="http://schemas.openxmlformats.org/officeDocument/2006/relationships/image" Target="../media/image6.png"/></Relationships>
</file>

<file path=ppt/slides/_rels/slide30.xml.rels><?xml version="1.0" encoding="UTF-8" standalone="yes"?>
<Relationships xmlns="http://schemas.openxmlformats.org/package/2006/relationships"><Relationship Id="rId9" Type="http://schemas.openxmlformats.org/officeDocument/2006/relationships/image" Target="../media/image46.jpeg"/><Relationship Id="rId8" Type="http://schemas.openxmlformats.org/officeDocument/2006/relationships/image" Target="../media/image45.jpeg"/><Relationship Id="rId7" Type="http://schemas.openxmlformats.org/officeDocument/2006/relationships/image" Target="../media/image44.jpeg"/><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image" Target="../media/image32.png"/><Relationship Id="rId10" Type="http://schemas.openxmlformats.org/officeDocument/2006/relationships/slideLayout" Target="../slideLayouts/slideLayout18.xml"/><Relationship Id="rId1"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image" Target="../media/image47.jpeg"/><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image" Target="../media/image48.jpeg"/><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slides/_rels/slide37.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slides/_rels/slide38.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50.jpeg"/><Relationship Id="rId1" Type="http://schemas.openxmlformats.org/officeDocument/2006/relationships/image" Target="../media/image4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9.jpe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51.wmf"/><Relationship Id="rId1" Type="http://schemas.openxmlformats.org/officeDocument/2006/relationships/image" Target="../media/image49.jpeg"/></Relationships>
</file>

<file path=ppt/slides/_rels/slide42.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18.xml"/><Relationship Id="rId3" Type="http://schemas.openxmlformats.org/officeDocument/2006/relationships/image" Target="../media/image52.png"/><Relationship Id="rId2" Type="http://schemas.openxmlformats.org/officeDocument/2006/relationships/oleObject" Target="../embeddings/oleObject1.bin"/><Relationship Id="rId1" Type="http://schemas.openxmlformats.org/officeDocument/2006/relationships/image" Target="../media/image49.jpeg"/></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53.png"/><Relationship Id="rId2" Type="http://schemas.openxmlformats.org/officeDocument/2006/relationships/hyperlink" Target="file:///I:\&#24188;&#20799;&#24515;&#29702;&#23398;&#25945;&#23398;&#36164;&#26009;\&#31532;&#19968;&#31456;&#32490;&#35770;\&#25945;&#23398;&#36164;&#26009;\Piaget%20-%20Stage%202%20-%20Preoperational%20-%20Lack%20of%20Conservation.flv" TargetMode="External"/><Relationship Id="rId1" Type="http://schemas.openxmlformats.org/officeDocument/2006/relationships/image" Target="../media/image49.jpeg"/></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image" Target="../media/image49.jpeg"/></Relationships>
</file>

<file path=ppt/slides/_rels/slide45.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image" Target="../media/image58.jpeg"/><Relationship Id="rId4" Type="http://schemas.openxmlformats.org/officeDocument/2006/relationships/hyperlink" Target="file:///I:\&#24188;&#20799;&#24515;&#29702;&#23398;&#25945;&#23398;&#36164;&#26009;\&#31532;&#19968;&#31456;&#32490;&#35770;\&#25945;&#23398;&#36164;&#26009;\Piaget%20-%20Stage%201%20-%20Sensorimotor,%20Object%20Permenence.flv" TargetMode="External"/><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image" Target="../media/image49.jpeg"/></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59.png"/><Relationship Id="rId2" Type="http://schemas.openxmlformats.org/officeDocument/2006/relationships/hyperlink" Target="file:///I:\&#24188;&#20799;&#24515;&#29702;&#23398;&#25945;&#23398;&#36164;&#26009;\&#31532;&#19968;&#31456;&#32490;&#35770;\&#25945;&#23398;&#36164;&#26009;\&#30382;&#20122;&#26480;&#8212;&#8212;&#19977;&#23665;&#23454;&#39564;&#65288;&#27969;&#30021;&#65289;_400x304_2.00M_h.264.mp4" TargetMode="External"/><Relationship Id="rId1" Type="http://schemas.openxmlformats.org/officeDocument/2006/relationships/image" Target="../media/image49.jpe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9.jpe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60.jpeg"/><Relationship Id="rId1" Type="http://schemas.openxmlformats.org/officeDocument/2006/relationships/image" Target="../media/image49.jpe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61.png"/><Relationship Id="rId1" Type="http://schemas.openxmlformats.org/officeDocument/2006/relationships/image" Target="../media/image49.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image" Target="../media/image25.jpe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9.jpe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9.jpe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9.jpe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9.jpeg"/></Relationships>
</file>

<file path=ppt/slides/_rels/slide54.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image" Target="../media/image63.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62.png"/></Relationships>
</file>

<file path=ppt/slides/_rels/slide55.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image" Target="../media/image63.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62.png"/></Relationships>
</file>

<file path=ppt/slides/_rels/slide56.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image" Target="../media/image63.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62.png"/></Relationships>
</file>

<file path=ppt/slides/_rels/slide57.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image" Target="../media/image63.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62.png"/></Relationships>
</file>

<file path=ppt/slides/_rels/slide58.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62.png"/></Relationships>
</file>

<file path=ppt/slides/_rels/slide59.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62.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image" Target="../media/image26.jpe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60.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62.png"/></Relationships>
</file>

<file path=ppt/slides/_rels/slide61.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62.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image" Target="../media/image27.jpe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image" Target="../media/image28.jpe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image" Target="../media/image29.GIF"/><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6"/>
          <p:cNvSpPr/>
          <p:nvPr/>
        </p:nvSpPr>
        <p:spPr>
          <a:xfrm>
            <a:off x="2339975" y="3608388"/>
            <a:ext cx="4395788" cy="180975"/>
          </a:xfrm>
          <a:prstGeom prst="rect">
            <a:avLst/>
          </a:prstGeom>
          <a:solidFill>
            <a:srgbClr val="FF9900"/>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pic>
        <p:nvPicPr>
          <p:cNvPr id="19459" name="Picture 10" descr="C:\Documents and Settings\Administrator\桌面\abstract-design-with-beautiful-flowers2.png"/>
          <p:cNvPicPr>
            <a:picLocks noChangeAspect="1"/>
          </p:cNvPicPr>
          <p:nvPr/>
        </p:nvPicPr>
        <p:blipFill>
          <a:blip r:embed="rId1"/>
          <a:stretch>
            <a:fillRect/>
          </a:stretch>
        </p:blipFill>
        <p:spPr>
          <a:xfrm rot="-20768884" flipH="1">
            <a:off x="1798638" y="2478088"/>
            <a:ext cx="1219200" cy="1104900"/>
          </a:xfrm>
          <a:prstGeom prst="rect">
            <a:avLst/>
          </a:prstGeom>
          <a:noFill/>
          <a:ln w="9525">
            <a:noFill/>
          </a:ln>
        </p:spPr>
      </p:pic>
      <p:grpSp>
        <p:nvGrpSpPr>
          <p:cNvPr id="19460" name="组合 19459"/>
          <p:cNvGrpSpPr>
            <a:grpSpLocks noChangeAspect="1"/>
          </p:cNvGrpSpPr>
          <p:nvPr/>
        </p:nvGrpSpPr>
        <p:grpSpPr>
          <a:xfrm>
            <a:off x="0" y="5586413"/>
            <a:ext cx="9144000" cy="1371600"/>
            <a:chOff x="0" y="0"/>
            <a:chExt cx="9144000" cy="1371600"/>
          </a:xfrm>
        </p:grpSpPr>
        <p:pic>
          <p:nvPicPr>
            <p:cNvPr id="19461" name="Picture 2"/>
            <p:cNvPicPr>
              <a:picLocks noChangeAspect="1"/>
            </p:cNvPicPr>
            <p:nvPr/>
          </p:nvPicPr>
          <p:blipFill>
            <a:blip r:embed="rId2">
              <a:clrChange>
                <a:clrFrom>
                  <a:srgbClr val="FFFFFF"/>
                </a:clrFrom>
                <a:clrTo>
                  <a:srgbClr val="FFFFFF">
                    <a:alpha val="0"/>
                  </a:srgbClr>
                </a:clrTo>
              </a:clrChange>
            </a:blip>
            <a:stretch>
              <a:fillRect/>
            </a:stretch>
          </p:blipFill>
          <p:spPr>
            <a:xfrm>
              <a:off x="2428875" y="277812"/>
              <a:ext cx="3079750" cy="1093788"/>
            </a:xfrm>
            <a:prstGeom prst="rect">
              <a:avLst/>
            </a:prstGeom>
            <a:noFill/>
            <a:ln w="9525">
              <a:noFill/>
            </a:ln>
          </p:spPr>
        </p:pic>
        <p:pic>
          <p:nvPicPr>
            <p:cNvPr id="19462" name="Picture 2"/>
            <p:cNvPicPr>
              <a:picLocks noChangeAspect="1"/>
            </p:cNvPicPr>
            <p:nvPr/>
          </p:nvPicPr>
          <p:blipFill>
            <a:blip r:embed="rId3">
              <a:clrChange>
                <a:clrFrom>
                  <a:srgbClr val="FFFFFF"/>
                </a:clrFrom>
                <a:clrTo>
                  <a:srgbClr val="FFFFFF">
                    <a:alpha val="0"/>
                  </a:srgbClr>
                </a:clrTo>
              </a:clrChange>
            </a:blip>
            <a:stretch>
              <a:fillRect/>
            </a:stretch>
          </p:blipFill>
          <p:spPr>
            <a:xfrm>
              <a:off x="0" y="77787"/>
              <a:ext cx="3462338" cy="1293813"/>
            </a:xfrm>
            <a:prstGeom prst="rect">
              <a:avLst/>
            </a:prstGeom>
            <a:noFill/>
            <a:ln w="9525">
              <a:noFill/>
            </a:ln>
          </p:spPr>
        </p:pic>
        <p:pic>
          <p:nvPicPr>
            <p:cNvPr id="19463" name="Picture 2"/>
            <p:cNvPicPr>
              <a:picLocks noChangeAspect="1"/>
            </p:cNvPicPr>
            <p:nvPr/>
          </p:nvPicPr>
          <p:blipFill>
            <a:blip r:embed="rId4">
              <a:clrChange>
                <a:clrFrom>
                  <a:srgbClr val="FFFFFF"/>
                </a:clrFrom>
                <a:clrTo>
                  <a:srgbClr val="FFFFFF">
                    <a:alpha val="0"/>
                  </a:srgbClr>
                </a:clrTo>
              </a:clrChange>
            </a:blip>
            <a:stretch>
              <a:fillRect/>
            </a:stretch>
          </p:blipFill>
          <p:spPr>
            <a:xfrm>
              <a:off x="6443663" y="0"/>
              <a:ext cx="2700337" cy="1362075"/>
            </a:xfrm>
            <a:prstGeom prst="rect">
              <a:avLst/>
            </a:prstGeom>
            <a:noFill/>
            <a:ln w="9525">
              <a:noFill/>
            </a:ln>
          </p:spPr>
        </p:pic>
        <p:pic>
          <p:nvPicPr>
            <p:cNvPr id="19464" name="Picture 2"/>
            <p:cNvPicPr>
              <a:picLocks noChangeAspect="1"/>
            </p:cNvPicPr>
            <p:nvPr/>
          </p:nvPicPr>
          <p:blipFill>
            <a:blip r:embed="rId5">
              <a:clrChange>
                <a:clrFrom>
                  <a:srgbClr val="FFFFFF"/>
                </a:clrFrom>
                <a:clrTo>
                  <a:srgbClr val="FFFFFF">
                    <a:alpha val="0"/>
                  </a:srgbClr>
                </a:clrTo>
              </a:clrChange>
            </a:blip>
            <a:stretch>
              <a:fillRect/>
            </a:stretch>
          </p:blipFill>
          <p:spPr>
            <a:xfrm flipH="1">
              <a:off x="5006561" y="215583"/>
              <a:ext cx="1876476" cy="1093788"/>
            </a:xfrm>
            <a:prstGeom prst="rect">
              <a:avLst/>
            </a:prstGeom>
            <a:noFill/>
            <a:ln w="9525">
              <a:noFill/>
            </a:ln>
          </p:spPr>
        </p:pic>
      </p:grpSp>
      <p:sp>
        <p:nvSpPr>
          <p:cNvPr id="19465" name="TextBox 10"/>
          <p:cNvSpPr/>
          <p:nvPr/>
        </p:nvSpPr>
        <p:spPr>
          <a:xfrm>
            <a:off x="2928938" y="2500313"/>
            <a:ext cx="3994150" cy="923925"/>
          </a:xfrm>
          <a:prstGeom prst="rect">
            <a:avLst/>
          </a:prstGeom>
          <a:noFill/>
          <a:ln w="9525">
            <a:noFill/>
          </a:ln>
        </p:spPr>
        <p:txBody>
          <a:bodyPr wrap="none">
            <a:spAutoFit/>
          </a:bodyPr>
          <a:p>
            <a:r>
              <a:rPr lang="zh-CN" altLang="en-US" sz="5400" dirty="0">
                <a:solidFill>
                  <a:srgbClr val="000000"/>
                </a:solidFill>
                <a:latin typeface="黑体" panose="02010609060101010101" pitchFamily="2" charset="-122"/>
                <a:ea typeface="黑体" panose="02010609060101010101" pitchFamily="2" charset="-122"/>
                <a:sym typeface="黑体" panose="02010609060101010101" pitchFamily="2" charset="-122"/>
              </a:rPr>
              <a:t>第一章 绪论</a:t>
            </a:r>
            <a:endParaRPr lang="zh-CN" altLang="en-US" dirty="0">
              <a:latin typeface="Arial" panose="020B0604020202020204" pitchFamily="34" charset="0"/>
            </a:endParaRPr>
          </a:p>
        </p:txBody>
      </p:sp>
      <p:sp>
        <p:nvSpPr>
          <p:cNvPr id="19466" name="Rectangle 10"/>
          <p:cNvSpPr/>
          <p:nvPr/>
        </p:nvSpPr>
        <p:spPr>
          <a:xfrm>
            <a:off x="7381875" y="908050"/>
            <a:ext cx="914400" cy="360363"/>
          </a:xfrm>
          <a:prstGeom prst="rect">
            <a:avLst/>
          </a:prstGeom>
          <a:solidFill>
            <a:schemeClr val="accent1"/>
          </a:solidFill>
          <a:ln w="9525" cap="flat" cmpd="sng">
            <a:solidFill>
              <a:schemeClr val="tx1"/>
            </a:solidFill>
            <a:prstDash val="solid"/>
            <a:miter/>
            <a:headEnd type="none" w="med" len="med"/>
            <a:tailEnd type="none" w="med" len="med"/>
          </a:ln>
        </p:spPr>
        <p:txBody>
          <a:bodyPr anchor="ctr"/>
          <a:p>
            <a:endParaRPr lang="zh-CN" altLang="en-US" dirty="0">
              <a:latin typeface="Arial" panose="020B0604020202020204" pitchFamily="34" charset="0"/>
            </a:endParaRPr>
          </a:p>
        </p:txBody>
      </p:sp>
      <p:sp>
        <p:nvSpPr>
          <p:cNvPr id="19467" name="Rectangle 11"/>
          <p:cNvSpPr/>
          <p:nvPr/>
        </p:nvSpPr>
        <p:spPr>
          <a:xfrm>
            <a:off x="7381875" y="2349500"/>
            <a:ext cx="914400" cy="358775"/>
          </a:xfrm>
          <a:prstGeom prst="rect">
            <a:avLst/>
          </a:prstGeom>
          <a:solidFill>
            <a:schemeClr val="accent1"/>
          </a:solidFill>
          <a:ln w="9525" cap="flat" cmpd="sng">
            <a:solidFill>
              <a:schemeClr val="tx1"/>
            </a:solidFill>
            <a:prstDash val="solid"/>
            <a:miter/>
            <a:headEnd type="none" w="med" len="med"/>
            <a:tailEnd type="none" w="med" len="med"/>
          </a:ln>
        </p:spPr>
        <p:txBody>
          <a:bodyPr anchor="ctr"/>
          <a:p>
            <a:endParaRPr lang="zh-CN" altLang="en-US" dirty="0">
              <a:latin typeface="Arial" panose="020B0604020202020204" pitchFamily="34" charset="0"/>
            </a:endParaRPr>
          </a:p>
        </p:txBody>
      </p:sp>
      <p:sp>
        <p:nvSpPr>
          <p:cNvPr id="19468" name="Rectangle 12"/>
          <p:cNvSpPr/>
          <p:nvPr/>
        </p:nvSpPr>
        <p:spPr>
          <a:xfrm>
            <a:off x="7381875" y="1628775"/>
            <a:ext cx="914400" cy="358775"/>
          </a:xfrm>
          <a:prstGeom prst="rect">
            <a:avLst/>
          </a:prstGeom>
          <a:solidFill>
            <a:schemeClr val="accent1"/>
          </a:solidFill>
          <a:ln w="9525" cap="flat" cmpd="sng">
            <a:solidFill>
              <a:schemeClr val="tx1"/>
            </a:solidFill>
            <a:prstDash val="solid"/>
            <a:miter/>
            <a:headEnd type="none" w="med" len="med"/>
            <a:tailEnd type="none" w="med" len="med"/>
          </a:ln>
        </p:spPr>
        <p:txBody>
          <a:bodyPr anchor="ctr"/>
          <a:p>
            <a:endParaRPr lang="zh-CN" altLang="en-US" dirty="0">
              <a:latin typeface="Arial" panose="020B0604020202020204" pitchFamily="34" charset="0"/>
            </a:endParaRPr>
          </a:p>
        </p:txBody>
      </p:sp>
      <p:sp>
        <p:nvSpPr>
          <p:cNvPr id="19469" name="Rectangle 13"/>
          <p:cNvSpPr/>
          <p:nvPr/>
        </p:nvSpPr>
        <p:spPr>
          <a:xfrm>
            <a:off x="7381875" y="1987550"/>
            <a:ext cx="914400" cy="360363"/>
          </a:xfrm>
          <a:prstGeom prst="rect">
            <a:avLst/>
          </a:prstGeom>
          <a:solidFill>
            <a:schemeClr val="accent1"/>
          </a:solidFill>
          <a:ln w="9525" cap="flat" cmpd="sng">
            <a:solidFill>
              <a:schemeClr val="tx1"/>
            </a:solidFill>
            <a:prstDash val="solid"/>
            <a:miter/>
            <a:headEnd type="none" w="med" len="med"/>
            <a:tailEnd type="none" w="med" len="med"/>
          </a:ln>
        </p:spPr>
        <p:txBody>
          <a:bodyPr anchor="ctr"/>
          <a:p>
            <a:endParaRPr lang="zh-CN" altLang="en-US" dirty="0">
              <a:latin typeface="Arial" panose="020B0604020202020204" pitchFamily="34" charset="0"/>
            </a:endParaRPr>
          </a:p>
        </p:txBody>
      </p:sp>
      <p:sp>
        <p:nvSpPr>
          <p:cNvPr id="19470" name="Rectangle 14"/>
          <p:cNvSpPr/>
          <p:nvPr/>
        </p:nvSpPr>
        <p:spPr>
          <a:xfrm>
            <a:off x="7381875" y="2708275"/>
            <a:ext cx="914400" cy="360363"/>
          </a:xfrm>
          <a:prstGeom prst="rect">
            <a:avLst/>
          </a:prstGeom>
          <a:solidFill>
            <a:schemeClr val="accent1"/>
          </a:solidFill>
          <a:ln w="9525" cap="flat" cmpd="sng">
            <a:solidFill>
              <a:schemeClr val="tx1"/>
            </a:solidFill>
            <a:prstDash val="solid"/>
            <a:miter/>
            <a:headEnd type="none" w="med" len="med"/>
            <a:tailEnd type="none" w="med" len="med"/>
          </a:ln>
        </p:spPr>
        <p:txBody>
          <a:bodyPr anchor="ctr"/>
          <a:p>
            <a:endParaRPr lang="zh-CN" altLang="en-US" dirty="0">
              <a:latin typeface="Arial" panose="020B0604020202020204" pitchFamily="34" charset="0"/>
            </a:endParaRPr>
          </a:p>
        </p:txBody>
      </p:sp>
      <p:sp>
        <p:nvSpPr>
          <p:cNvPr id="19471" name="Rectangle 15"/>
          <p:cNvSpPr/>
          <p:nvPr/>
        </p:nvSpPr>
        <p:spPr>
          <a:xfrm>
            <a:off x="7381875" y="5229225"/>
            <a:ext cx="914400" cy="360363"/>
          </a:xfrm>
          <a:prstGeom prst="rect">
            <a:avLst/>
          </a:prstGeom>
          <a:solidFill>
            <a:schemeClr val="accent1"/>
          </a:solidFill>
          <a:ln w="9525" cap="flat" cmpd="sng">
            <a:solidFill>
              <a:schemeClr val="tx1"/>
            </a:solidFill>
            <a:prstDash val="solid"/>
            <a:miter/>
            <a:headEnd type="none" w="med" len="med"/>
            <a:tailEnd type="none" w="med" len="med"/>
          </a:ln>
        </p:spPr>
        <p:txBody>
          <a:bodyPr anchor="ctr"/>
          <a:p>
            <a:endParaRPr lang="zh-CN" altLang="en-US" dirty="0">
              <a:latin typeface="Arial" panose="020B0604020202020204" pitchFamily="34" charset="0"/>
            </a:endParaRPr>
          </a:p>
        </p:txBody>
      </p:sp>
      <p:sp>
        <p:nvSpPr>
          <p:cNvPr id="19472" name="Rectangle 16"/>
          <p:cNvSpPr/>
          <p:nvPr/>
        </p:nvSpPr>
        <p:spPr>
          <a:xfrm>
            <a:off x="7381875" y="3068638"/>
            <a:ext cx="914400" cy="360362"/>
          </a:xfrm>
          <a:prstGeom prst="rect">
            <a:avLst/>
          </a:prstGeom>
          <a:solidFill>
            <a:schemeClr val="accent1"/>
          </a:solidFill>
          <a:ln w="9525" cap="flat" cmpd="sng">
            <a:solidFill>
              <a:schemeClr val="tx1"/>
            </a:solidFill>
            <a:prstDash val="solid"/>
            <a:miter/>
            <a:headEnd type="none" w="med" len="med"/>
            <a:tailEnd type="none" w="med" len="med"/>
          </a:ln>
        </p:spPr>
        <p:txBody>
          <a:bodyPr anchor="ctr"/>
          <a:p>
            <a:endParaRPr lang="zh-CN" altLang="en-US" dirty="0">
              <a:latin typeface="Arial" panose="020B0604020202020204" pitchFamily="34" charset="0"/>
            </a:endParaRPr>
          </a:p>
        </p:txBody>
      </p:sp>
      <p:sp>
        <p:nvSpPr>
          <p:cNvPr id="19473" name="Rectangle 17"/>
          <p:cNvSpPr/>
          <p:nvPr/>
        </p:nvSpPr>
        <p:spPr>
          <a:xfrm>
            <a:off x="7381875" y="3429000"/>
            <a:ext cx="914400" cy="360363"/>
          </a:xfrm>
          <a:prstGeom prst="rect">
            <a:avLst/>
          </a:prstGeom>
          <a:solidFill>
            <a:schemeClr val="accent1"/>
          </a:solidFill>
          <a:ln w="9525" cap="flat" cmpd="sng">
            <a:solidFill>
              <a:schemeClr val="tx1"/>
            </a:solidFill>
            <a:prstDash val="solid"/>
            <a:miter/>
            <a:headEnd type="none" w="med" len="med"/>
            <a:tailEnd type="none" w="med" len="med"/>
          </a:ln>
        </p:spPr>
        <p:txBody>
          <a:bodyPr anchor="ctr"/>
          <a:p>
            <a:endParaRPr lang="zh-CN" altLang="en-US" dirty="0">
              <a:latin typeface="Arial" panose="020B0604020202020204" pitchFamily="34" charset="0"/>
            </a:endParaRPr>
          </a:p>
        </p:txBody>
      </p:sp>
      <p:sp>
        <p:nvSpPr>
          <p:cNvPr id="19474" name="Rectangle 18"/>
          <p:cNvSpPr/>
          <p:nvPr/>
        </p:nvSpPr>
        <p:spPr>
          <a:xfrm>
            <a:off x="7381875" y="3789363"/>
            <a:ext cx="914400" cy="360362"/>
          </a:xfrm>
          <a:prstGeom prst="rect">
            <a:avLst/>
          </a:prstGeom>
          <a:solidFill>
            <a:schemeClr val="accent1"/>
          </a:solidFill>
          <a:ln w="9525" cap="flat" cmpd="sng">
            <a:solidFill>
              <a:schemeClr val="tx1"/>
            </a:solidFill>
            <a:prstDash val="solid"/>
            <a:miter/>
            <a:headEnd type="none" w="med" len="med"/>
            <a:tailEnd type="none" w="med" len="med"/>
          </a:ln>
        </p:spPr>
        <p:txBody>
          <a:bodyPr anchor="ctr"/>
          <a:p>
            <a:endParaRPr lang="zh-CN" altLang="en-US" dirty="0">
              <a:latin typeface="Arial" panose="020B0604020202020204" pitchFamily="34" charset="0"/>
            </a:endParaRPr>
          </a:p>
        </p:txBody>
      </p:sp>
      <p:sp>
        <p:nvSpPr>
          <p:cNvPr id="19475" name="Rectangle 19"/>
          <p:cNvSpPr/>
          <p:nvPr/>
        </p:nvSpPr>
        <p:spPr>
          <a:xfrm>
            <a:off x="7381875" y="4149725"/>
            <a:ext cx="914400" cy="360363"/>
          </a:xfrm>
          <a:prstGeom prst="rect">
            <a:avLst/>
          </a:prstGeom>
          <a:solidFill>
            <a:schemeClr val="accent1"/>
          </a:solidFill>
          <a:ln w="9525" cap="flat" cmpd="sng">
            <a:solidFill>
              <a:schemeClr val="tx1"/>
            </a:solidFill>
            <a:prstDash val="solid"/>
            <a:miter/>
            <a:headEnd type="none" w="med" len="med"/>
            <a:tailEnd type="none" w="med" len="med"/>
          </a:ln>
        </p:spPr>
        <p:txBody>
          <a:bodyPr anchor="ctr"/>
          <a:p>
            <a:endParaRPr lang="zh-CN" altLang="en-US" dirty="0">
              <a:latin typeface="Arial" panose="020B0604020202020204" pitchFamily="34" charset="0"/>
            </a:endParaRPr>
          </a:p>
        </p:txBody>
      </p:sp>
      <p:sp>
        <p:nvSpPr>
          <p:cNvPr id="19476" name="Rectangle 20"/>
          <p:cNvSpPr/>
          <p:nvPr/>
        </p:nvSpPr>
        <p:spPr>
          <a:xfrm>
            <a:off x="7381875" y="4510088"/>
            <a:ext cx="914400" cy="360362"/>
          </a:xfrm>
          <a:prstGeom prst="rect">
            <a:avLst/>
          </a:prstGeom>
          <a:solidFill>
            <a:schemeClr val="accent1"/>
          </a:solidFill>
          <a:ln w="9525" cap="flat" cmpd="sng">
            <a:solidFill>
              <a:schemeClr val="tx1"/>
            </a:solidFill>
            <a:prstDash val="solid"/>
            <a:miter/>
            <a:headEnd type="none" w="med" len="med"/>
            <a:tailEnd type="none" w="med" len="med"/>
          </a:ln>
        </p:spPr>
        <p:txBody>
          <a:bodyPr anchor="ctr"/>
          <a:p>
            <a:endParaRPr lang="zh-CN" altLang="en-US" dirty="0">
              <a:latin typeface="Arial" panose="020B0604020202020204" pitchFamily="34" charset="0"/>
            </a:endParaRPr>
          </a:p>
        </p:txBody>
      </p:sp>
      <p:sp>
        <p:nvSpPr>
          <p:cNvPr id="19477" name="Rectangle 21"/>
          <p:cNvSpPr/>
          <p:nvPr/>
        </p:nvSpPr>
        <p:spPr>
          <a:xfrm>
            <a:off x="7381875" y="547688"/>
            <a:ext cx="914400" cy="360362"/>
          </a:xfrm>
          <a:prstGeom prst="rect">
            <a:avLst/>
          </a:prstGeom>
          <a:solidFill>
            <a:schemeClr val="accent1"/>
          </a:solidFill>
          <a:ln w="9525" cap="flat" cmpd="sng">
            <a:solidFill>
              <a:schemeClr val="tx1"/>
            </a:solidFill>
            <a:prstDash val="solid"/>
            <a:miter/>
            <a:headEnd type="none" w="med" len="med"/>
            <a:tailEnd type="none" w="med" len="med"/>
          </a:ln>
        </p:spPr>
        <p:txBody>
          <a:bodyPr anchor="ctr"/>
          <a:p>
            <a:endParaRPr lang="zh-CN" altLang="en-US" dirty="0">
              <a:latin typeface="Arial" panose="020B0604020202020204" pitchFamily="34" charset="0"/>
            </a:endParaRPr>
          </a:p>
        </p:txBody>
      </p:sp>
      <p:sp>
        <p:nvSpPr>
          <p:cNvPr id="19478" name="Rectangle 22"/>
          <p:cNvSpPr/>
          <p:nvPr/>
        </p:nvSpPr>
        <p:spPr>
          <a:xfrm>
            <a:off x="7381875" y="4870450"/>
            <a:ext cx="914400" cy="358775"/>
          </a:xfrm>
          <a:prstGeom prst="rect">
            <a:avLst/>
          </a:prstGeom>
          <a:solidFill>
            <a:schemeClr val="accent1"/>
          </a:solidFill>
          <a:ln w="9525" cap="flat" cmpd="sng">
            <a:solidFill>
              <a:schemeClr val="tx1"/>
            </a:solidFill>
            <a:prstDash val="solid"/>
            <a:miter/>
            <a:headEnd type="none" w="med" len="med"/>
            <a:tailEnd type="none" w="med" len="med"/>
          </a:ln>
        </p:spPr>
        <p:txBody>
          <a:bodyPr anchor="ctr"/>
          <a:p>
            <a:endParaRPr lang="zh-CN" altLang="en-US" dirty="0">
              <a:latin typeface="Arial" panose="020B0604020202020204" pitchFamily="34" charset="0"/>
            </a:endParaRPr>
          </a:p>
        </p:txBody>
      </p:sp>
      <p:sp>
        <p:nvSpPr>
          <p:cNvPr id="19479" name="Rectangle 23"/>
          <p:cNvSpPr/>
          <p:nvPr/>
        </p:nvSpPr>
        <p:spPr>
          <a:xfrm>
            <a:off x="7381875" y="187325"/>
            <a:ext cx="914400" cy="360363"/>
          </a:xfrm>
          <a:prstGeom prst="rect">
            <a:avLst/>
          </a:prstGeom>
          <a:solidFill>
            <a:srgbClr val="FF99CC"/>
          </a:solidFill>
          <a:ln w="9525" cap="flat" cmpd="sng">
            <a:solidFill>
              <a:schemeClr val="tx1"/>
            </a:solidFill>
            <a:prstDash val="solid"/>
            <a:miter/>
            <a:headEnd type="none" w="med" len="med"/>
            <a:tailEnd type="none" w="med" len="med"/>
          </a:ln>
        </p:spPr>
        <p:txBody>
          <a:bodyPr anchor="ctr"/>
          <a:p>
            <a:endParaRPr lang="zh-CN" altLang="en-US" dirty="0">
              <a:latin typeface="Arial" panose="020B0604020202020204" pitchFamily="34" charset="0"/>
            </a:endParaRPr>
          </a:p>
        </p:txBody>
      </p:sp>
      <p:sp>
        <p:nvSpPr>
          <p:cNvPr id="19480" name="Rectangle 24"/>
          <p:cNvSpPr/>
          <p:nvPr/>
        </p:nvSpPr>
        <p:spPr>
          <a:xfrm>
            <a:off x="7381875" y="1268413"/>
            <a:ext cx="914400" cy="360362"/>
          </a:xfrm>
          <a:prstGeom prst="rect">
            <a:avLst/>
          </a:prstGeom>
          <a:solidFill>
            <a:schemeClr val="accent1"/>
          </a:solidFill>
          <a:ln w="9525" cap="flat" cmpd="sng">
            <a:solidFill>
              <a:schemeClr val="tx1"/>
            </a:solidFill>
            <a:prstDash val="solid"/>
            <a:miter/>
            <a:headEnd type="none" w="med" len="med"/>
            <a:tailEnd type="none" w="med" len="med"/>
          </a:ln>
        </p:spPr>
        <p:txBody>
          <a:bodyPr anchor="ctr"/>
          <a:p>
            <a:endParaRPr lang="zh-CN" altLang="en-US" dirty="0">
              <a:latin typeface="Arial" panose="020B0604020202020204" pitchFamily="34" charset="0"/>
            </a:endParaRPr>
          </a:p>
        </p:txBody>
      </p:sp>
      <p:sp>
        <p:nvSpPr>
          <p:cNvPr id="2" name="日期占位符 1"/>
          <p:cNvSpPr/>
          <p:nvPr>
            <p:ph type="dt" sz="half" idx="10"/>
          </p:nvPr>
        </p:nvSpPr>
        <p:spPr/>
        <p:txBody>
          <a:bodyPr/>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458"/>
                                        </p:tgtEl>
                                        <p:attrNameLst>
                                          <p:attrName>style.visibility</p:attrName>
                                        </p:attrNameLst>
                                      </p:cBhvr>
                                      <p:to>
                                        <p:strVal val="visible"/>
                                      </p:to>
                                    </p:set>
                                    <p:animEffect filter="wipe(left)">
                                      <p:cBhvr>
                                        <p:cTn id="7" dur="3000"/>
                                        <p:tgtEl>
                                          <p:spTgt spid="19458"/>
                                        </p:tgtEl>
                                      </p:cBhvr>
                                    </p:animEffect>
                                  </p:childTnLst>
                                </p:cTn>
                              </p:par>
                              <p:par>
                                <p:cTn id="8" presetID="63" presetClass="path" presetSubtype="0" accel="50000" decel="50000" fill="hold" nodeType="withEffect">
                                  <p:stCondLst>
                                    <p:cond delay="0"/>
                                  </p:stCondLst>
                                  <p:childTnLst>
                                    <p:animMotion origin="layout" path="M -5.55112E-17 1.85185E-6 L 0.44063 1.85185E-6 " pathEditMode="relative" rAng="0" ptsTypes="AA">
                                      <p:cBhvr>
                                        <p:cTn id="9" dur="3000" fill="hold"/>
                                        <p:tgtEl>
                                          <p:spTgt spid="19459"/>
                                        </p:tgtEl>
                                        <p:attrNameLst>
                                          <p:attrName>ppt_x</p:attrName>
                                          <p:attrName>ppt_y</p:attrName>
                                        </p:attrNameLst>
                                      </p:cBhvr>
                                      <p:rCtr x="22000" y="0"/>
                                    </p:animMotion>
                                  </p:childTnLst>
                                </p:cTn>
                              </p:par>
                              <p:par>
                                <p:cTn id="10" presetID="32" presetClass="emph" presetSubtype="0" repeatCount="indefinite" fill="hold" nodeType="withEffect">
                                  <p:stCondLst>
                                    <p:cond delay="0"/>
                                  </p:stCondLst>
                                  <p:endCondLst>
                                    <p:cond evt="onNext" delay="0">
                                      <p:tgtEl>
                                        <p:sldTgt/>
                                      </p:tgtEl>
                                    </p:cond>
                                  </p:endCondLst>
                                  <p:childTnLst>
                                    <p:animRot by="120000">
                                      <p:cBhvr>
                                        <p:cTn id="11" dur="30" fill="hold">
                                          <p:stCondLst>
                                            <p:cond delay="0"/>
                                          </p:stCondLst>
                                        </p:cTn>
                                        <p:tgtEl>
                                          <p:spTgt spid="19459"/>
                                        </p:tgtEl>
                                        <p:attrNameLst>
                                          <p:attrName>r</p:attrName>
                                        </p:attrNameLst>
                                      </p:cBhvr>
                                    </p:animRot>
                                    <p:animRot by="-239760">
                                      <p:cBhvr>
                                        <p:cTn id="12" dur="60" fill="hold">
                                          <p:stCondLst>
                                            <p:cond delay="60"/>
                                          </p:stCondLst>
                                        </p:cTn>
                                        <p:tgtEl>
                                          <p:spTgt spid="19459"/>
                                        </p:tgtEl>
                                        <p:attrNameLst>
                                          <p:attrName>r</p:attrName>
                                        </p:attrNameLst>
                                      </p:cBhvr>
                                    </p:animRot>
                                    <p:animRot by="240000">
                                      <p:cBhvr>
                                        <p:cTn id="13" dur="60" fill="hold">
                                          <p:stCondLst>
                                            <p:cond delay="120"/>
                                          </p:stCondLst>
                                        </p:cTn>
                                        <p:tgtEl>
                                          <p:spTgt spid="19459"/>
                                        </p:tgtEl>
                                        <p:attrNameLst>
                                          <p:attrName>r</p:attrName>
                                        </p:attrNameLst>
                                      </p:cBhvr>
                                    </p:animRot>
                                    <p:animRot by="-239760">
                                      <p:cBhvr>
                                        <p:cTn id="14" dur="60" fill="hold">
                                          <p:stCondLst>
                                            <p:cond delay="180"/>
                                          </p:stCondLst>
                                        </p:cTn>
                                        <p:tgtEl>
                                          <p:spTgt spid="19459"/>
                                        </p:tgtEl>
                                        <p:attrNameLst>
                                          <p:attrName>r</p:attrName>
                                        </p:attrNameLst>
                                      </p:cBhvr>
                                    </p:animRot>
                                    <p:animRot by="120000">
                                      <p:cBhvr>
                                        <p:cTn id="15" dur="60" fill="hold">
                                          <p:stCondLst>
                                            <p:cond delay="240"/>
                                          </p:stCondLst>
                                        </p:cTn>
                                        <p:tgtEl>
                                          <p:spTgt spid="1945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椭圆 19"/>
          <p:cNvSpPr/>
          <p:nvPr/>
        </p:nvSpPr>
        <p:spPr>
          <a:xfrm>
            <a:off x="7064375" y="833438"/>
            <a:ext cx="676275" cy="660400"/>
          </a:xfrm>
          <a:prstGeom prst="ellipse">
            <a:avLst/>
          </a:prstGeom>
          <a:solidFill>
            <a:srgbClr val="D9D9D9">
              <a:alpha val="37999"/>
            </a:srgbClr>
          </a:solidFill>
          <a:ln w="9525">
            <a:noFill/>
          </a:ln>
        </p:spPr>
        <p:txBody>
          <a:bodyPr anchor="ctr"/>
          <a:p>
            <a:pPr algn="ctr"/>
            <a:endParaRPr lang="zh-CN" altLang="en-US" dirty="0">
              <a:solidFill>
                <a:srgbClr val="FFFFFF"/>
              </a:solidFill>
              <a:latin typeface="Calibri" panose="020F0502020204030204" pitchFamily="2" charset="0"/>
              <a:sym typeface="Calibri" panose="020F0502020204030204" pitchFamily="2" charset="0"/>
            </a:endParaRPr>
          </a:p>
        </p:txBody>
      </p:sp>
      <p:sp>
        <p:nvSpPr>
          <p:cNvPr id="28675" name="椭圆 2"/>
          <p:cNvSpPr/>
          <p:nvPr/>
        </p:nvSpPr>
        <p:spPr>
          <a:xfrm>
            <a:off x="-388937" y="5516563"/>
            <a:ext cx="1431925" cy="1441450"/>
          </a:xfrm>
          <a:prstGeom prst="ellipse">
            <a:avLst/>
          </a:prstGeom>
          <a:solidFill>
            <a:srgbClr val="D9D9D9">
              <a:alpha val="78000"/>
            </a:srgbClr>
          </a:solidFill>
          <a:ln w="9525">
            <a:noFill/>
          </a:ln>
        </p:spPr>
        <p:txBody>
          <a:bodyPr anchor="ctr"/>
          <a:p>
            <a:pPr algn="ctr"/>
            <a:endParaRPr lang="zh-CN" altLang="en-US" dirty="0">
              <a:solidFill>
                <a:srgbClr val="FFFFFF"/>
              </a:solidFill>
              <a:latin typeface="Calibri" panose="020F0502020204030204" pitchFamily="2" charset="0"/>
              <a:sym typeface="Calibri" panose="020F0502020204030204" pitchFamily="2" charset="0"/>
            </a:endParaRPr>
          </a:p>
        </p:txBody>
      </p:sp>
      <p:sp>
        <p:nvSpPr>
          <p:cNvPr id="28676" name="Rectangle 4"/>
          <p:cNvSpPr/>
          <p:nvPr/>
        </p:nvSpPr>
        <p:spPr>
          <a:xfrm>
            <a:off x="-7937" y="1588"/>
            <a:ext cx="9151937" cy="831850"/>
          </a:xfrm>
          <a:prstGeom prst="rect">
            <a:avLst/>
          </a:prstGeom>
          <a:solidFill>
            <a:srgbClr val="FFC000"/>
          </a:solidFill>
          <a:ln w="9525">
            <a:noFill/>
          </a:ln>
        </p:spPr>
        <p:txBody>
          <a:bodyPr wrap="none" anchor="ctr"/>
          <a:p>
            <a:r>
              <a:rPr lang="zh-CN" altLang="en-US" sz="4000" dirty="0">
                <a:solidFill>
                  <a:srgbClr val="000000"/>
                </a:solidFill>
                <a:latin typeface="黑体" panose="02010609060101010101" pitchFamily="2" charset="-122"/>
                <a:ea typeface="黑体" panose="02010609060101010101" pitchFamily="2" charset="-122"/>
                <a:sym typeface="黑体" panose="02010609060101010101" pitchFamily="2" charset="-122"/>
              </a:rPr>
              <a:t>二、学前儿童发展心理学的内容体系</a:t>
            </a:r>
            <a:endParaRPr lang="zh-CN" altLang="en-US" dirty="0">
              <a:latin typeface="Arial" panose="020B0604020202020204" pitchFamily="34" charset="0"/>
            </a:endParaRPr>
          </a:p>
        </p:txBody>
      </p:sp>
      <p:sp>
        <p:nvSpPr>
          <p:cNvPr id="28677" name="Rectangle 4"/>
          <p:cNvSpPr/>
          <p:nvPr/>
        </p:nvSpPr>
        <p:spPr>
          <a:xfrm>
            <a:off x="0" y="6477000"/>
            <a:ext cx="9142413" cy="381000"/>
          </a:xfrm>
          <a:prstGeom prst="rect">
            <a:avLst/>
          </a:prstGeom>
          <a:solidFill>
            <a:srgbClr val="FFC000"/>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pic>
        <p:nvPicPr>
          <p:cNvPr id="28678" name="Picture 10" descr="C:\Documents and Settings\Administrator\桌面\abstract-design-with-beautiful-flowers2.png"/>
          <p:cNvPicPr>
            <a:picLocks noChangeAspect="1"/>
          </p:cNvPicPr>
          <p:nvPr/>
        </p:nvPicPr>
        <p:blipFill>
          <a:blip r:embed="rId1"/>
          <a:stretch>
            <a:fillRect/>
          </a:stretch>
        </p:blipFill>
        <p:spPr>
          <a:xfrm>
            <a:off x="6130925" y="5492750"/>
            <a:ext cx="601663" cy="561975"/>
          </a:xfrm>
          <a:prstGeom prst="rect">
            <a:avLst/>
          </a:prstGeom>
          <a:noFill/>
          <a:ln w="9525">
            <a:noFill/>
          </a:ln>
        </p:spPr>
      </p:pic>
      <p:sp>
        <p:nvSpPr>
          <p:cNvPr id="28679" name="椭圆 16"/>
          <p:cNvSpPr/>
          <p:nvPr/>
        </p:nvSpPr>
        <p:spPr>
          <a:xfrm>
            <a:off x="4718050" y="3838575"/>
            <a:ext cx="1295400" cy="1319213"/>
          </a:xfrm>
          <a:prstGeom prst="ellipse">
            <a:avLst/>
          </a:prstGeom>
          <a:solidFill>
            <a:srgbClr val="D9D9D9">
              <a:alpha val="40999"/>
            </a:srgbClr>
          </a:solidFill>
          <a:ln w="9525">
            <a:noFill/>
          </a:ln>
        </p:spPr>
        <p:txBody>
          <a:bodyPr anchor="ctr"/>
          <a:p>
            <a:pPr algn="ctr"/>
            <a:endParaRPr lang="zh-CN" altLang="en-US" dirty="0">
              <a:solidFill>
                <a:srgbClr val="FFFFFF"/>
              </a:solidFill>
              <a:latin typeface="Calibri" panose="020F0502020204030204" pitchFamily="2" charset="0"/>
              <a:sym typeface="Calibri" panose="020F0502020204030204" pitchFamily="2" charset="0"/>
            </a:endParaRPr>
          </a:p>
        </p:txBody>
      </p:sp>
      <p:sp>
        <p:nvSpPr>
          <p:cNvPr id="28680" name="椭圆 17"/>
          <p:cNvSpPr/>
          <p:nvPr/>
        </p:nvSpPr>
        <p:spPr>
          <a:xfrm>
            <a:off x="1314450" y="2217738"/>
            <a:ext cx="2178050" cy="2147887"/>
          </a:xfrm>
          <a:prstGeom prst="ellipse">
            <a:avLst/>
          </a:prstGeom>
          <a:solidFill>
            <a:srgbClr val="D9D9D9">
              <a:alpha val="45000"/>
            </a:srgbClr>
          </a:solidFill>
          <a:ln w="9525">
            <a:noFill/>
          </a:ln>
        </p:spPr>
        <p:txBody>
          <a:bodyPr anchor="ctr"/>
          <a:p>
            <a:pPr algn="ctr"/>
            <a:endParaRPr lang="zh-CN" altLang="en-US" dirty="0">
              <a:solidFill>
                <a:srgbClr val="FFFFFF"/>
              </a:solidFill>
              <a:latin typeface="Calibri" panose="020F0502020204030204" pitchFamily="2" charset="0"/>
              <a:sym typeface="Calibri" panose="020F0502020204030204" pitchFamily="2" charset="0"/>
            </a:endParaRPr>
          </a:p>
        </p:txBody>
      </p:sp>
      <p:sp>
        <p:nvSpPr>
          <p:cNvPr id="28681" name="椭圆 18"/>
          <p:cNvSpPr/>
          <p:nvPr/>
        </p:nvSpPr>
        <p:spPr>
          <a:xfrm>
            <a:off x="4743450" y="2297113"/>
            <a:ext cx="906463" cy="922337"/>
          </a:xfrm>
          <a:prstGeom prst="ellipse">
            <a:avLst/>
          </a:prstGeom>
          <a:solidFill>
            <a:srgbClr val="D9D9D9">
              <a:alpha val="37999"/>
            </a:srgbClr>
          </a:solidFill>
          <a:ln w="9525">
            <a:noFill/>
          </a:ln>
        </p:spPr>
        <p:txBody>
          <a:bodyPr anchor="ctr"/>
          <a:p>
            <a:pPr algn="ctr"/>
            <a:endParaRPr lang="zh-CN" altLang="en-US" dirty="0">
              <a:solidFill>
                <a:srgbClr val="FFFFFF"/>
              </a:solidFill>
              <a:latin typeface="Calibri" panose="020F0502020204030204" pitchFamily="2" charset="0"/>
              <a:sym typeface="Calibri" panose="020F0502020204030204" pitchFamily="2" charset="0"/>
            </a:endParaRPr>
          </a:p>
        </p:txBody>
      </p:sp>
      <p:pic>
        <p:nvPicPr>
          <p:cNvPr id="28682" name="Picture 15" descr="H:\Files\4cbb49c3e377d8365aa20a00\abstract-design-with-beautiful-flowers2.png"/>
          <p:cNvPicPr>
            <a:picLocks noChangeAspect="1"/>
          </p:cNvPicPr>
          <p:nvPr/>
        </p:nvPicPr>
        <p:blipFill>
          <a:blip r:embed="rId2"/>
          <a:stretch>
            <a:fillRect/>
          </a:stretch>
        </p:blipFill>
        <p:spPr>
          <a:xfrm>
            <a:off x="6378575" y="3627438"/>
            <a:ext cx="2720975" cy="3213100"/>
          </a:xfrm>
          <a:prstGeom prst="rect">
            <a:avLst/>
          </a:prstGeom>
          <a:noFill/>
          <a:ln w="9525">
            <a:noFill/>
          </a:ln>
        </p:spPr>
      </p:pic>
      <p:pic>
        <p:nvPicPr>
          <p:cNvPr id="28683" name="Picture 10" descr="C:\Documents and Settings\Administrator\桌面\abstract-design-with-beautiful-flowers2.png"/>
          <p:cNvPicPr>
            <a:picLocks noChangeAspect="1"/>
          </p:cNvPicPr>
          <p:nvPr/>
        </p:nvPicPr>
        <p:blipFill>
          <a:blip r:embed="rId3"/>
          <a:stretch>
            <a:fillRect/>
          </a:stretch>
        </p:blipFill>
        <p:spPr>
          <a:xfrm>
            <a:off x="6659563" y="4365625"/>
            <a:ext cx="973137" cy="881063"/>
          </a:xfrm>
          <a:prstGeom prst="rect">
            <a:avLst/>
          </a:prstGeom>
          <a:noFill/>
          <a:ln w="9525">
            <a:noFill/>
          </a:ln>
        </p:spPr>
      </p:pic>
      <p:sp>
        <p:nvSpPr>
          <p:cNvPr id="28684" name="TextBox 13"/>
          <p:cNvSpPr/>
          <p:nvPr/>
        </p:nvSpPr>
        <p:spPr>
          <a:xfrm>
            <a:off x="1285875" y="1000125"/>
            <a:ext cx="7858125" cy="4832350"/>
          </a:xfrm>
          <a:prstGeom prst="rect">
            <a:avLst/>
          </a:prstGeom>
          <a:noFill/>
          <a:ln w="9525">
            <a:noFill/>
          </a:ln>
        </p:spPr>
        <p:txBody>
          <a:bodyPr>
            <a:spAutoFit/>
          </a:bodyPr>
          <a:p>
            <a:r>
              <a:rPr lang="zh-CN" altLang="en-US" sz="2800" dirty="0">
                <a:solidFill>
                  <a:srgbClr val="000000"/>
                </a:solidFill>
                <a:latin typeface="黑体" panose="02010609060101010101" pitchFamily="2" charset="-122"/>
                <a:ea typeface="黑体" panose="02010609060101010101" pitchFamily="2" charset="-122"/>
                <a:sym typeface="黑体" panose="02010609060101010101" pitchFamily="2" charset="-122"/>
              </a:rPr>
              <a:t>（一）学前儿童发展心理学的基本理论问题</a:t>
            </a:r>
            <a:endParaRPr lang="zh-CN" altLang="en-US" sz="2800" dirty="0">
              <a:solidFill>
                <a:srgbClr val="000000"/>
              </a:solidFill>
              <a:latin typeface="黑体" panose="02010609060101010101" pitchFamily="2" charset="-122"/>
              <a:ea typeface="黑体" panose="02010609060101010101" pitchFamily="2" charset="-122"/>
              <a:sym typeface="黑体" panose="02010609060101010101" pitchFamily="2" charset="-122"/>
            </a:endParaRPr>
          </a:p>
          <a:p>
            <a:endParaRPr lang="en-US" altLang="zh-CN" sz="2800" dirty="0">
              <a:solidFill>
                <a:srgbClr val="000000"/>
              </a:solidFill>
              <a:latin typeface="黑体" panose="02010609060101010101" pitchFamily="2" charset="-122"/>
              <a:ea typeface="黑体" panose="02010609060101010101" pitchFamily="2" charset="-122"/>
              <a:sym typeface="黑体" panose="02010609060101010101" pitchFamily="2" charset="-122"/>
            </a:endParaRPr>
          </a:p>
          <a:p>
            <a:r>
              <a:rPr lang="zh-CN" altLang="en-US" sz="2800" dirty="0">
                <a:solidFill>
                  <a:srgbClr val="000000"/>
                </a:solidFill>
                <a:latin typeface="黑体" panose="02010609060101010101" pitchFamily="2" charset="-122"/>
                <a:ea typeface="黑体" panose="02010609060101010101" pitchFamily="2" charset="-122"/>
                <a:sym typeface="黑体" panose="02010609060101010101" pitchFamily="2" charset="-122"/>
              </a:rPr>
              <a:t>（二）生理的发展</a:t>
            </a:r>
            <a:endParaRPr lang="zh-CN" altLang="en-US" sz="2800" dirty="0">
              <a:solidFill>
                <a:srgbClr val="000000"/>
              </a:solidFill>
              <a:latin typeface="黑体" panose="02010609060101010101" pitchFamily="2" charset="-122"/>
              <a:ea typeface="黑体" panose="02010609060101010101" pitchFamily="2" charset="-122"/>
              <a:sym typeface="黑体" panose="02010609060101010101" pitchFamily="2" charset="-122"/>
            </a:endParaRPr>
          </a:p>
          <a:p>
            <a:endParaRPr lang="en-US" altLang="zh-CN" sz="2800" dirty="0">
              <a:solidFill>
                <a:srgbClr val="000000"/>
              </a:solidFill>
              <a:latin typeface="黑体" panose="02010609060101010101" pitchFamily="2" charset="-122"/>
              <a:ea typeface="黑体" panose="02010609060101010101" pitchFamily="2" charset="-122"/>
              <a:sym typeface="黑体" panose="02010609060101010101" pitchFamily="2" charset="-122"/>
            </a:endParaRPr>
          </a:p>
          <a:p>
            <a:r>
              <a:rPr lang="zh-CN" altLang="en-US" sz="2800" dirty="0">
                <a:solidFill>
                  <a:srgbClr val="000000"/>
                </a:solidFill>
                <a:latin typeface="黑体" panose="02010609060101010101" pitchFamily="2" charset="-122"/>
                <a:ea typeface="黑体" panose="02010609060101010101" pitchFamily="2" charset="-122"/>
                <a:sym typeface="黑体" panose="02010609060101010101" pitchFamily="2" charset="-122"/>
              </a:rPr>
              <a:t>（三）动作和活动的发展</a:t>
            </a:r>
            <a:endParaRPr lang="zh-CN" altLang="en-US" sz="2800" dirty="0">
              <a:solidFill>
                <a:srgbClr val="000000"/>
              </a:solidFill>
              <a:latin typeface="黑体" panose="02010609060101010101" pitchFamily="2" charset="-122"/>
              <a:ea typeface="黑体" panose="02010609060101010101" pitchFamily="2" charset="-122"/>
              <a:sym typeface="黑体" panose="02010609060101010101" pitchFamily="2" charset="-122"/>
            </a:endParaRPr>
          </a:p>
          <a:p>
            <a:endParaRPr lang="en-US" altLang="zh-CN" sz="2800" dirty="0">
              <a:solidFill>
                <a:srgbClr val="000000"/>
              </a:solidFill>
              <a:latin typeface="黑体" panose="02010609060101010101" pitchFamily="2" charset="-122"/>
              <a:ea typeface="黑体" panose="02010609060101010101" pitchFamily="2" charset="-122"/>
              <a:sym typeface="黑体" panose="02010609060101010101" pitchFamily="2" charset="-122"/>
            </a:endParaRPr>
          </a:p>
          <a:p>
            <a:r>
              <a:rPr lang="zh-CN" altLang="en-US" sz="2800" dirty="0">
                <a:solidFill>
                  <a:srgbClr val="000000"/>
                </a:solidFill>
                <a:latin typeface="黑体" panose="02010609060101010101" pitchFamily="2" charset="-122"/>
                <a:ea typeface="黑体" panose="02010609060101010101" pitchFamily="2" charset="-122"/>
                <a:sym typeface="黑体" panose="02010609060101010101" pitchFamily="2" charset="-122"/>
              </a:rPr>
              <a:t>（四）心理过程的发展</a:t>
            </a:r>
            <a:endParaRPr lang="zh-CN" altLang="en-US" sz="2800" dirty="0">
              <a:solidFill>
                <a:srgbClr val="000000"/>
              </a:solidFill>
              <a:latin typeface="黑体" panose="02010609060101010101" pitchFamily="2" charset="-122"/>
              <a:ea typeface="黑体" panose="02010609060101010101" pitchFamily="2" charset="-122"/>
              <a:sym typeface="黑体" panose="02010609060101010101" pitchFamily="2" charset="-122"/>
            </a:endParaRPr>
          </a:p>
          <a:p>
            <a:endParaRPr lang="en-US" altLang="zh-CN" sz="2800" dirty="0">
              <a:solidFill>
                <a:srgbClr val="000000"/>
              </a:solidFill>
              <a:latin typeface="黑体" panose="02010609060101010101" pitchFamily="2" charset="-122"/>
              <a:ea typeface="黑体" panose="02010609060101010101" pitchFamily="2" charset="-122"/>
              <a:sym typeface="黑体" panose="02010609060101010101" pitchFamily="2" charset="-122"/>
            </a:endParaRPr>
          </a:p>
          <a:p>
            <a:r>
              <a:rPr lang="zh-CN" altLang="en-US" sz="2800" dirty="0">
                <a:solidFill>
                  <a:srgbClr val="000000"/>
                </a:solidFill>
                <a:latin typeface="黑体" panose="02010609060101010101" pitchFamily="2" charset="-122"/>
                <a:ea typeface="黑体" panose="02010609060101010101" pitchFamily="2" charset="-122"/>
                <a:sym typeface="黑体" panose="02010609060101010101" pitchFamily="2" charset="-122"/>
              </a:rPr>
              <a:t>（五）个性的发展</a:t>
            </a:r>
            <a:endParaRPr lang="zh-CN" altLang="en-US" sz="2800" dirty="0">
              <a:solidFill>
                <a:srgbClr val="000000"/>
              </a:solidFill>
              <a:latin typeface="黑体" panose="02010609060101010101" pitchFamily="2" charset="-122"/>
              <a:ea typeface="黑体" panose="02010609060101010101" pitchFamily="2" charset="-122"/>
              <a:sym typeface="黑体" panose="02010609060101010101" pitchFamily="2" charset="-122"/>
            </a:endParaRPr>
          </a:p>
          <a:p>
            <a:endParaRPr lang="en-US" altLang="zh-CN" sz="2800" dirty="0">
              <a:solidFill>
                <a:srgbClr val="000000"/>
              </a:solidFill>
              <a:latin typeface="黑体" panose="02010609060101010101" pitchFamily="2" charset="-122"/>
              <a:ea typeface="黑体" panose="02010609060101010101" pitchFamily="2" charset="-122"/>
              <a:sym typeface="黑体" panose="02010609060101010101" pitchFamily="2" charset="-122"/>
            </a:endParaRPr>
          </a:p>
          <a:p>
            <a:r>
              <a:rPr lang="zh-CN" altLang="en-US" sz="2800" dirty="0">
                <a:solidFill>
                  <a:srgbClr val="000000"/>
                </a:solidFill>
                <a:latin typeface="黑体" panose="02010609060101010101" pitchFamily="2" charset="-122"/>
                <a:ea typeface="黑体" panose="02010609060101010101" pitchFamily="2" charset="-122"/>
                <a:sym typeface="黑体" panose="02010609060101010101" pitchFamily="2" charset="-122"/>
              </a:rPr>
              <a:t>（六）社会性的发展</a:t>
            </a:r>
            <a:endParaRPr lang="zh-CN" altLang="en-US" dirty="0">
              <a:latin typeface="Arial" panose="020B0604020202020204" pitchFamily="34" charset="0"/>
            </a:endParaRPr>
          </a:p>
        </p:txBody>
      </p:sp>
      <p:sp>
        <p:nvSpPr>
          <p:cNvPr id="28685" name="TextBox 12"/>
          <p:cNvSpPr/>
          <p:nvPr/>
        </p:nvSpPr>
        <p:spPr>
          <a:xfrm>
            <a:off x="215900" y="1643063"/>
            <a:ext cx="676275" cy="3786187"/>
          </a:xfrm>
          <a:prstGeom prst="rect">
            <a:avLst/>
          </a:prstGeom>
          <a:solidFill>
            <a:srgbClr val="E5DFEC"/>
          </a:solidFill>
          <a:ln w="9525">
            <a:noFill/>
          </a:ln>
        </p:spPr>
        <p:txBody>
          <a:bodyPr>
            <a:spAutoFit/>
          </a:bodyPr>
          <a:p>
            <a:r>
              <a:rPr lang="zh-CN" altLang="en-US" sz="3200" dirty="0">
                <a:solidFill>
                  <a:srgbClr val="FFC000"/>
                </a:solidFill>
                <a:latin typeface="黑体" panose="02010609060101010101" pitchFamily="2" charset="-122"/>
                <a:ea typeface="黑体" panose="02010609060101010101" pitchFamily="2" charset="-122"/>
                <a:sym typeface="黑体" panose="02010609060101010101" pitchFamily="2" charset="-122"/>
              </a:rPr>
              <a:t>学前儿童发展心理学</a:t>
            </a:r>
            <a:endParaRPr lang="zh-CN" altLang="en-US" dirty="0">
              <a:latin typeface="Arial" panose="020B0604020202020204" pitchFamily="34" charset="0"/>
            </a:endParaRPr>
          </a:p>
        </p:txBody>
      </p:sp>
      <p:sp>
        <p:nvSpPr>
          <p:cNvPr id="2" name="日期占位符 1"/>
          <p:cNvSpPr/>
          <p:nvPr>
            <p:ph type="dt" sz="half" idx="10"/>
          </p:nvPr>
        </p:nvSpPr>
        <p:spPr/>
        <p:txBody>
          <a:bodyPr/>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 fill="hold">
                                          <p:stCondLst>
                                            <p:cond delay="0"/>
                                          </p:stCondLst>
                                        </p:cTn>
                                        <p:tgtEl>
                                          <p:spTgt spid="28678"/>
                                        </p:tgtEl>
                                        <p:attrNameLst>
                                          <p:attrName>r</p:attrName>
                                        </p:attrNameLst>
                                      </p:cBhvr>
                                    </p:animRot>
                                    <p:animRot by="-239760">
                                      <p:cBhvr>
                                        <p:cTn id="7" dur="60" fill="hold">
                                          <p:stCondLst>
                                            <p:cond delay="60"/>
                                          </p:stCondLst>
                                        </p:cTn>
                                        <p:tgtEl>
                                          <p:spTgt spid="28678"/>
                                        </p:tgtEl>
                                        <p:attrNameLst>
                                          <p:attrName>r</p:attrName>
                                        </p:attrNameLst>
                                      </p:cBhvr>
                                    </p:animRot>
                                    <p:animRot by="240000">
                                      <p:cBhvr>
                                        <p:cTn id="8" dur="60" fill="hold">
                                          <p:stCondLst>
                                            <p:cond delay="120"/>
                                          </p:stCondLst>
                                        </p:cTn>
                                        <p:tgtEl>
                                          <p:spTgt spid="28678"/>
                                        </p:tgtEl>
                                        <p:attrNameLst>
                                          <p:attrName>r</p:attrName>
                                        </p:attrNameLst>
                                      </p:cBhvr>
                                    </p:animRot>
                                    <p:animRot by="-239760">
                                      <p:cBhvr>
                                        <p:cTn id="9" dur="60" fill="hold">
                                          <p:stCondLst>
                                            <p:cond delay="180"/>
                                          </p:stCondLst>
                                        </p:cTn>
                                        <p:tgtEl>
                                          <p:spTgt spid="28678"/>
                                        </p:tgtEl>
                                        <p:attrNameLst>
                                          <p:attrName>r</p:attrName>
                                        </p:attrNameLst>
                                      </p:cBhvr>
                                    </p:animRot>
                                    <p:animRot by="120000">
                                      <p:cBhvr>
                                        <p:cTn id="10" dur="60" fill="hold">
                                          <p:stCondLst>
                                            <p:cond delay="240"/>
                                          </p:stCondLst>
                                        </p:cTn>
                                        <p:tgtEl>
                                          <p:spTgt spid="28678"/>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 fill="hold">
                                          <p:stCondLst>
                                            <p:cond delay="0"/>
                                          </p:stCondLst>
                                        </p:cTn>
                                        <p:tgtEl>
                                          <p:spTgt spid="28683"/>
                                        </p:tgtEl>
                                        <p:attrNameLst>
                                          <p:attrName>r</p:attrName>
                                        </p:attrNameLst>
                                      </p:cBhvr>
                                    </p:animRot>
                                    <p:animRot by="-239760">
                                      <p:cBhvr>
                                        <p:cTn id="13" dur="60" fill="hold">
                                          <p:stCondLst>
                                            <p:cond delay="60"/>
                                          </p:stCondLst>
                                        </p:cTn>
                                        <p:tgtEl>
                                          <p:spTgt spid="28683"/>
                                        </p:tgtEl>
                                        <p:attrNameLst>
                                          <p:attrName>r</p:attrName>
                                        </p:attrNameLst>
                                      </p:cBhvr>
                                    </p:animRot>
                                    <p:animRot by="240000">
                                      <p:cBhvr>
                                        <p:cTn id="14" dur="60" fill="hold">
                                          <p:stCondLst>
                                            <p:cond delay="120"/>
                                          </p:stCondLst>
                                        </p:cTn>
                                        <p:tgtEl>
                                          <p:spTgt spid="28683"/>
                                        </p:tgtEl>
                                        <p:attrNameLst>
                                          <p:attrName>r</p:attrName>
                                        </p:attrNameLst>
                                      </p:cBhvr>
                                    </p:animRot>
                                    <p:animRot by="-239760">
                                      <p:cBhvr>
                                        <p:cTn id="15" dur="60" fill="hold">
                                          <p:stCondLst>
                                            <p:cond delay="180"/>
                                          </p:stCondLst>
                                        </p:cTn>
                                        <p:tgtEl>
                                          <p:spTgt spid="28683"/>
                                        </p:tgtEl>
                                        <p:attrNameLst>
                                          <p:attrName>r</p:attrName>
                                        </p:attrNameLst>
                                      </p:cBhvr>
                                    </p:animRot>
                                    <p:animRot by="120000">
                                      <p:cBhvr>
                                        <p:cTn id="16" dur="60" fill="hold">
                                          <p:stCondLst>
                                            <p:cond delay="240"/>
                                          </p:stCondLst>
                                        </p:cTn>
                                        <p:tgtEl>
                                          <p:spTgt spid="28683"/>
                                        </p:tgtEl>
                                        <p:attrNameLst>
                                          <p:attrName>r</p:attrName>
                                        </p:attrNameLst>
                                      </p:cBhvr>
                                    </p:animRot>
                                  </p:childTnLst>
                                </p:cTn>
                              </p:par>
                              <p:par>
                                <p:cTn id="17" presetID="6" presetClass="emph" presetSubtype="0" fill="hold" grpId="0" nodeType="withEffect">
                                  <p:stCondLst>
                                    <p:cond delay="0"/>
                                  </p:stCondLst>
                                  <p:childTnLst>
                                    <p:animScale>
                                      <p:cBhvr>
                                        <p:cTn id="18" dur="2000" fill="hold"/>
                                        <p:tgtEl>
                                          <p:spTgt spid="28680"/>
                                        </p:tgtEl>
                                      </p:cBhvr>
                                      <p:by x="150000" y="150000"/>
                                    </p:animScale>
                                  </p:childTnLst>
                                </p:cTn>
                              </p:par>
                              <p:par>
                                <p:cTn id="19" presetID="6" presetClass="emph" presetSubtype="0" fill="hold" grpId="0" nodeType="withEffect">
                                  <p:stCondLst>
                                    <p:cond delay="0"/>
                                  </p:stCondLst>
                                  <p:childTnLst>
                                    <p:animScale>
                                      <p:cBhvr>
                                        <p:cTn id="20" dur="2000" fill="hold"/>
                                        <p:tgtEl>
                                          <p:spTgt spid="28675"/>
                                        </p:tgtEl>
                                      </p:cBhvr>
                                      <p:by x="150000" y="150000"/>
                                    </p:animScale>
                                  </p:childTnLst>
                                </p:cTn>
                              </p:par>
                              <p:par>
                                <p:cTn id="21" presetID="6" presetClass="emph" presetSubtype="0" fill="hold" grpId="0" nodeType="withEffect">
                                  <p:stCondLst>
                                    <p:cond delay="0"/>
                                  </p:stCondLst>
                                  <p:childTnLst>
                                    <p:animScale>
                                      <p:cBhvr>
                                        <p:cTn id="22" dur="2000" fill="hold"/>
                                        <p:tgtEl>
                                          <p:spTgt spid="28679"/>
                                        </p:tgtEl>
                                      </p:cBhvr>
                                      <p:by x="150000" y="150000"/>
                                    </p:animScale>
                                  </p:childTnLst>
                                </p:cTn>
                              </p:par>
                              <p:par>
                                <p:cTn id="23" presetID="6" presetClass="emph" presetSubtype="0" fill="hold" grpId="0" nodeType="withEffect">
                                  <p:stCondLst>
                                    <p:cond delay="0"/>
                                  </p:stCondLst>
                                  <p:childTnLst>
                                    <p:animScale>
                                      <p:cBhvr>
                                        <p:cTn id="24" dur="2000" fill="hold"/>
                                        <p:tgtEl>
                                          <p:spTgt spid="28681"/>
                                        </p:tgtEl>
                                      </p:cBhvr>
                                      <p:by x="150000" y="150000"/>
                                    </p:animScale>
                                  </p:childTnLst>
                                </p:cTn>
                              </p:par>
                              <p:par>
                                <p:cTn id="25" presetID="6" presetClass="emph" presetSubtype="0" fill="hold" grpId="0" nodeType="withEffect">
                                  <p:stCondLst>
                                    <p:cond delay="0"/>
                                  </p:stCondLst>
                                  <p:childTnLst>
                                    <p:animScale>
                                      <p:cBhvr>
                                        <p:cTn id="26" dur="2000" fill="hold"/>
                                        <p:tgtEl>
                                          <p:spTgt spid="2867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ldLvl="0" animBg="1"/>
      <p:bldP spid="28675" grpId="0" bldLvl="0" animBg="1"/>
      <p:bldP spid="28679" grpId="0" bldLvl="0" animBg="1"/>
      <p:bldP spid="28680" grpId="0" bldLvl="0" animBg="1"/>
      <p:bldP spid="28681"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椭圆 19"/>
          <p:cNvSpPr/>
          <p:nvPr/>
        </p:nvSpPr>
        <p:spPr>
          <a:xfrm>
            <a:off x="7064375" y="833438"/>
            <a:ext cx="676275" cy="660400"/>
          </a:xfrm>
          <a:prstGeom prst="ellipse">
            <a:avLst/>
          </a:prstGeom>
          <a:solidFill>
            <a:srgbClr val="D9D9D9">
              <a:alpha val="37999"/>
            </a:srgbClr>
          </a:solidFill>
          <a:ln w="9525">
            <a:noFill/>
          </a:ln>
        </p:spPr>
        <p:txBody>
          <a:bodyPr anchor="ctr"/>
          <a:p>
            <a:pPr algn="ctr"/>
            <a:endParaRPr lang="zh-CN" altLang="en-US" dirty="0">
              <a:solidFill>
                <a:srgbClr val="FFFFFF"/>
              </a:solidFill>
              <a:latin typeface="Calibri" panose="020F0502020204030204" pitchFamily="2" charset="0"/>
              <a:sym typeface="Calibri" panose="020F0502020204030204" pitchFamily="2" charset="0"/>
            </a:endParaRPr>
          </a:p>
        </p:txBody>
      </p:sp>
      <p:sp>
        <p:nvSpPr>
          <p:cNvPr id="29699" name="椭圆 2"/>
          <p:cNvSpPr/>
          <p:nvPr/>
        </p:nvSpPr>
        <p:spPr>
          <a:xfrm>
            <a:off x="-388937" y="5516563"/>
            <a:ext cx="1431925" cy="1441450"/>
          </a:xfrm>
          <a:prstGeom prst="ellipse">
            <a:avLst/>
          </a:prstGeom>
          <a:solidFill>
            <a:srgbClr val="D9D9D9">
              <a:alpha val="78000"/>
            </a:srgbClr>
          </a:solidFill>
          <a:ln w="9525">
            <a:noFill/>
          </a:ln>
        </p:spPr>
        <p:txBody>
          <a:bodyPr anchor="ctr"/>
          <a:p>
            <a:pPr algn="ctr"/>
            <a:endParaRPr lang="zh-CN" altLang="en-US" dirty="0">
              <a:solidFill>
                <a:srgbClr val="FFFFFF"/>
              </a:solidFill>
              <a:latin typeface="Calibri" panose="020F0502020204030204" pitchFamily="2" charset="0"/>
              <a:sym typeface="Calibri" panose="020F0502020204030204" pitchFamily="2" charset="0"/>
            </a:endParaRPr>
          </a:p>
        </p:txBody>
      </p:sp>
      <p:sp>
        <p:nvSpPr>
          <p:cNvPr id="29700" name="Rectangle 4"/>
          <p:cNvSpPr/>
          <p:nvPr/>
        </p:nvSpPr>
        <p:spPr>
          <a:xfrm>
            <a:off x="-7937" y="1588"/>
            <a:ext cx="9151937" cy="831850"/>
          </a:xfrm>
          <a:prstGeom prst="rect">
            <a:avLst/>
          </a:prstGeom>
          <a:solidFill>
            <a:srgbClr val="FFC000"/>
          </a:solidFill>
          <a:ln w="9525">
            <a:noFill/>
          </a:ln>
        </p:spPr>
        <p:txBody>
          <a:bodyPr wrap="none" anchor="ctr"/>
          <a:p>
            <a:r>
              <a:rPr lang="zh-CN" altLang="en-US" sz="4000" dirty="0">
                <a:solidFill>
                  <a:srgbClr val="000000"/>
                </a:solidFill>
                <a:latin typeface="黑体" panose="02010609060101010101" pitchFamily="2" charset="-122"/>
                <a:ea typeface="黑体" panose="02010609060101010101" pitchFamily="2" charset="-122"/>
                <a:sym typeface="黑体" panose="02010609060101010101" pitchFamily="2" charset="-122"/>
              </a:rPr>
              <a:t>三、学前儿童发展心理学的研究任务</a:t>
            </a:r>
            <a:endParaRPr lang="zh-CN" altLang="en-US" dirty="0">
              <a:latin typeface="Arial" panose="020B0604020202020204" pitchFamily="34" charset="0"/>
            </a:endParaRPr>
          </a:p>
        </p:txBody>
      </p:sp>
      <p:sp>
        <p:nvSpPr>
          <p:cNvPr id="29701" name="Rectangle 4"/>
          <p:cNvSpPr/>
          <p:nvPr/>
        </p:nvSpPr>
        <p:spPr>
          <a:xfrm>
            <a:off x="0" y="6477000"/>
            <a:ext cx="9142413" cy="381000"/>
          </a:xfrm>
          <a:prstGeom prst="rect">
            <a:avLst/>
          </a:prstGeom>
          <a:solidFill>
            <a:srgbClr val="FFC000"/>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pic>
        <p:nvPicPr>
          <p:cNvPr id="29702" name="Picture 10" descr="C:\Documents and Settings\Administrator\桌面\abstract-design-with-beautiful-flowers2.png"/>
          <p:cNvPicPr>
            <a:picLocks noChangeAspect="1"/>
          </p:cNvPicPr>
          <p:nvPr/>
        </p:nvPicPr>
        <p:blipFill>
          <a:blip r:embed="rId1"/>
          <a:stretch>
            <a:fillRect/>
          </a:stretch>
        </p:blipFill>
        <p:spPr>
          <a:xfrm>
            <a:off x="6130925" y="5492750"/>
            <a:ext cx="601663" cy="561975"/>
          </a:xfrm>
          <a:prstGeom prst="rect">
            <a:avLst/>
          </a:prstGeom>
          <a:noFill/>
          <a:ln w="9525">
            <a:noFill/>
          </a:ln>
        </p:spPr>
      </p:pic>
      <p:sp>
        <p:nvSpPr>
          <p:cNvPr id="29703" name="椭圆 16"/>
          <p:cNvSpPr/>
          <p:nvPr/>
        </p:nvSpPr>
        <p:spPr>
          <a:xfrm>
            <a:off x="4718050" y="3838575"/>
            <a:ext cx="1295400" cy="1319213"/>
          </a:xfrm>
          <a:prstGeom prst="ellipse">
            <a:avLst/>
          </a:prstGeom>
          <a:solidFill>
            <a:srgbClr val="D9D9D9">
              <a:alpha val="40999"/>
            </a:srgbClr>
          </a:solidFill>
          <a:ln w="9525">
            <a:noFill/>
          </a:ln>
        </p:spPr>
        <p:txBody>
          <a:bodyPr anchor="ctr"/>
          <a:p>
            <a:pPr algn="ctr"/>
            <a:endParaRPr lang="zh-CN" altLang="en-US" dirty="0">
              <a:solidFill>
                <a:srgbClr val="FFFFFF"/>
              </a:solidFill>
              <a:latin typeface="Calibri" panose="020F0502020204030204" pitchFamily="2" charset="0"/>
              <a:sym typeface="Calibri" panose="020F0502020204030204" pitchFamily="2" charset="0"/>
            </a:endParaRPr>
          </a:p>
        </p:txBody>
      </p:sp>
      <p:sp>
        <p:nvSpPr>
          <p:cNvPr id="29704" name="椭圆 17"/>
          <p:cNvSpPr/>
          <p:nvPr/>
        </p:nvSpPr>
        <p:spPr>
          <a:xfrm>
            <a:off x="1314450" y="2217738"/>
            <a:ext cx="2178050" cy="2147887"/>
          </a:xfrm>
          <a:prstGeom prst="ellipse">
            <a:avLst/>
          </a:prstGeom>
          <a:solidFill>
            <a:srgbClr val="D9D9D9">
              <a:alpha val="45000"/>
            </a:srgbClr>
          </a:solidFill>
          <a:ln w="9525">
            <a:noFill/>
          </a:ln>
        </p:spPr>
        <p:txBody>
          <a:bodyPr anchor="ctr"/>
          <a:p>
            <a:pPr algn="ctr"/>
            <a:endParaRPr lang="zh-CN" altLang="en-US" dirty="0">
              <a:solidFill>
                <a:srgbClr val="FFFFFF"/>
              </a:solidFill>
              <a:latin typeface="Calibri" panose="020F0502020204030204" pitchFamily="2" charset="0"/>
              <a:sym typeface="Calibri" panose="020F0502020204030204" pitchFamily="2" charset="0"/>
            </a:endParaRPr>
          </a:p>
        </p:txBody>
      </p:sp>
      <p:sp>
        <p:nvSpPr>
          <p:cNvPr id="29705" name="椭圆 18"/>
          <p:cNvSpPr/>
          <p:nvPr/>
        </p:nvSpPr>
        <p:spPr>
          <a:xfrm>
            <a:off x="4743450" y="2297113"/>
            <a:ext cx="906463" cy="922337"/>
          </a:xfrm>
          <a:prstGeom prst="ellipse">
            <a:avLst/>
          </a:prstGeom>
          <a:solidFill>
            <a:srgbClr val="D9D9D9">
              <a:alpha val="37999"/>
            </a:srgbClr>
          </a:solidFill>
          <a:ln w="9525">
            <a:noFill/>
          </a:ln>
        </p:spPr>
        <p:txBody>
          <a:bodyPr anchor="ctr"/>
          <a:p>
            <a:pPr algn="ctr"/>
            <a:endParaRPr lang="zh-CN" altLang="en-US" dirty="0">
              <a:solidFill>
                <a:srgbClr val="FFFFFF"/>
              </a:solidFill>
              <a:latin typeface="Calibri" panose="020F0502020204030204" pitchFamily="2" charset="0"/>
              <a:sym typeface="Calibri" panose="020F0502020204030204" pitchFamily="2" charset="0"/>
            </a:endParaRPr>
          </a:p>
        </p:txBody>
      </p:sp>
      <p:pic>
        <p:nvPicPr>
          <p:cNvPr id="29706" name="Picture 15" descr="H:\Files\4cbb49c3e377d8365aa20a00\abstract-design-with-beautiful-flowers2.png"/>
          <p:cNvPicPr>
            <a:picLocks noChangeAspect="1"/>
          </p:cNvPicPr>
          <p:nvPr/>
        </p:nvPicPr>
        <p:blipFill>
          <a:blip r:embed="rId2"/>
          <a:stretch>
            <a:fillRect/>
          </a:stretch>
        </p:blipFill>
        <p:spPr>
          <a:xfrm>
            <a:off x="6378575" y="3627438"/>
            <a:ext cx="2720975" cy="3213100"/>
          </a:xfrm>
          <a:prstGeom prst="rect">
            <a:avLst/>
          </a:prstGeom>
          <a:noFill/>
          <a:ln w="9525">
            <a:noFill/>
          </a:ln>
        </p:spPr>
      </p:pic>
      <p:pic>
        <p:nvPicPr>
          <p:cNvPr id="29707" name="Picture 10" descr="C:\Documents and Settings\Administrator\桌面\abstract-design-with-beautiful-flowers2.png"/>
          <p:cNvPicPr>
            <a:picLocks noChangeAspect="1"/>
          </p:cNvPicPr>
          <p:nvPr/>
        </p:nvPicPr>
        <p:blipFill>
          <a:blip r:embed="rId3"/>
          <a:stretch>
            <a:fillRect/>
          </a:stretch>
        </p:blipFill>
        <p:spPr>
          <a:xfrm>
            <a:off x="6659563" y="4365625"/>
            <a:ext cx="973137" cy="881063"/>
          </a:xfrm>
          <a:prstGeom prst="rect">
            <a:avLst/>
          </a:prstGeom>
          <a:noFill/>
          <a:ln w="9525">
            <a:noFill/>
          </a:ln>
        </p:spPr>
      </p:pic>
      <p:sp>
        <p:nvSpPr>
          <p:cNvPr id="29708" name="TextBox 13"/>
          <p:cNvSpPr/>
          <p:nvPr/>
        </p:nvSpPr>
        <p:spPr>
          <a:xfrm>
            <a:off x="214313" y="1071563"/>
            <a:ext cx="8572500" cy="4478337"/>
          </a:xfrm>
          <a:prstGeom prst="rect">
            <a:avLst/>
          </a:prstGeom>
          <a:noFill/>
          <a:ln w="9525">
            <a:noFill/>
          </a:ln>
        </p:spPr>
        <p:txBody>
          <a:bodyPr>
            <a:spAutoFit/>
          </a:bodyPr>
          <a:p>
            <a:r>
              <a:rPr lang="zh-CN" altLang="en-US" sz="3200" dirty="0">
                <a:solidFill>
                  <a:srgbClr val="000000"/>
                </a:solidFill>
                <a:latin typeface="黑体" panose="02010609060101010101" pitchFamily="2" charset="-122"/>
                <a:ea typeface="黑体" panose="02010609060101010101" pitchFamily="2" charset="-122"/>
                <a:sym typeface="黑体" panose="02010609060101010101" pitchFamily="2" charset="-122"/>
              </a:rPr>
              <a:t>（一）揭示学前儿童心理发展的特点和规律</a:t>
            </a:r>
            <a:endParaRPr lang="zh-CN" altLang="en-US" sz="3200" dirty="0">
              <a:solidFill>
                <a:srgbClr val="000000"/>
              </a:solidFill>
              <a:latin typeface="黑体" panose="02010609060101010101" pitchFamily="2" charset="-122"/>
              <a:ea typeface="黑体" panose="02010609060101010101" pitchFamily="2" charset="-122"/>
              <a:sym typeface="黑体" panose="02010609060101010101" pitchFamily="2" charset="-122"/>
            </a:endParaRPr>
          </a:p>
          <a:p>
            <a:endParaRPr lang="en-US" altLang="zh-CN" sz="3200" dirty="0">
              <a:solidFill>
                <a:srgbClr val="FFC000"/>
              </a:solidFill>
              <a:latin typeface="黑体" panose="02010609060101010101" pitchFamily="2" charset="-122"/>
              <a:ea typeface="黑体" panose="02010609060101010101" pitchFamily="2" charset="-122"/>
              <a:sym typeface="黑体" panose="02010609060101010101" pitchFamily="2" charset="-122"/>
            </a:endParaRPr>
          </a:p>
          <a:p>
            <a:endParaRPr lang="zh-CN" altLang="en-US" sz="3200" dirty="0">
              <a:solidFill>
                <a:srgbClr val="FFC000"/>
              </a:solidFill>
              <a:latin typeface="黑体" panose="02010609060101010101" pitchFamily="2" charset="-122"/>
              <a:ea typeface="黑体" panose="02010609060101010101" pitchFamily="2" charset="-122"/>
              <a:sym typeface="黑体" panose="02010609060101010101" pitchFamily="2" charset="-122"/>
            </a:endParaRPr>
          </a:p>
          <a:p>
            <a:r>
              <a:rPr lang="zh-CN" altLang="en-US" sz="3200" dirty="0">
                <a:solidFill>
                  <a:srgbClr val="FFC000"/>
                </a:solidFill>
                <a:latin typeface="黑体" panose="02010609060101010101" pitchFamily="2" charset="-122"/>
                <a:ea typeface="黑体" panose="02010609060101010101" pitchFamily="2" charset="-122"/>
                <a:sym typeface="黑体" panose="02010609060101010101" pitchFamily="2" charset="-122"/>
              </a:rPr>
              <a:t>是什么？</a:t>
            </a:r>
            <a:endParaRPr lang="zh-CN" altLang="en-US" sz="3200" dirty="0">
              <a:solidFill>
                <a:srgbClr val="FFC000"/>
              </a:solidFill>
              <a:latin typeface="黑体" panose="02010609060101010101" pitchFamily="2" charset="-122"/>
              <a:ea typeface="黑体" panose="02010609060101010101" pitchFamily="2" charset="-122"/>
              <a:sym typeface="黑体" panose="02010609060101010101" pitchFamily="2" charset="-122"/>
            </a:endParaRPr>
          </a:p>
          <a:p>
            <a:r>
              <a:rPr lang="zh-CN" altLang="en-US" sz="3200" dirty="0">
                <a:solidFill>
                  <a:srgbClr val="000000"/>
                </a:solidFill>
                <a:latin typeface="黑体" panose="02010609060101010101" pitchFamily="2" charset="-122"/>
                <a:ea typeface="黑体" panose="02010609060101010101" pitchFamily="2" charset="-122"/>
                <a:sym typeface="黑体" panose="02010609060101010101" pitchFamily="2" charset="-122"/>
              </a:rPr>
              <a:t>（二）探究学前儿童心理发展的机制</a:t>
            </a:r>
            <a:endParaRPr lang="zh-CN" altLang="en-US" sz="3200" dirty="0">
              <a:solidFill>
                <a:srgbClr val="000000"/>
              </a:solidFill>
              <a:latin typeface="黑体" panose="02010609060101010101" pitchFamily="2" charset="-122"/>
              <a:ea typeface="黑体" panose="02010609060101010101" pitchFamily="2" charset="-122"/>
              <a:sym typeface="黑体" panose="02010609060101010101" pitchFamily="2" charset="-122"/>
            </a:endParaRPr>
          </a:p>
          <a:p>
            <a:endParaRPr lang="en-US" altLang="zh-CN" sz="3200" dirty="0">
              <a:solidFill>
                <a:srgbClr val="000000"/>
              </a:solidFill>
              <a:latin typeface="黑体" panose="02010609060101010101" pitchFamily="2" charset="-122"/>
              <a:ea typeface="黑体" panose="02010609060101010101" pitchFamily="2" charset="-122"/>
              <a:sym typeface="黑体" panose="02010609060101010101" pitchFamily="2" charset="-122"/>
            </a:endParaRPr>
          </a:p>
          <a:p>
            <a:endParaRPr lang="zh-CN" altLang="en-US" sz="3200" dirty="0">
              <a:solidFill>
                <a:srgbClr val="000000"/>
              </a:solidFill>
              <a:latin typeface="黑体" panose="02010609060101010101" pitchFamily="2" charset="-122"/>
              <a:ea typeface="黑体" panose="02010609060101010101" pitchFamily="2" charset="-122"/>
              <a:sym typeface="黑体" panose="02010609060101010101" pitchFamily="2" charset="-122"/>
            </a:endParaRPr>
          </a:p>
          <a:p>
            <a:r>
              <a:rPr lang="zh-CN" altLang="en-US" sz="3200" dirty="0">
                <a:solidFill>
                  <a:srgbClr val="FFC000"/>
                </a:solidFill>
                <a:latin typeface="黑体" panose="02010609060101010101" pitchFamily="2" charset="-122"/>
                <a:ea typeface="黑体" panose="02010609060101010101" pitchFamily="2" charset="-122"/>
                <a:sym typeface="黑体" panose="02010609060101010101" pitchFamily="2" charset="-122"/>
              </a:rPr>
              <a:t>为什么？</a:t>
            </a:r>
            <a:endParaRPr lang="zh-CN" altLang="en-US" sz="3200" dirty="0">
              <a:solidFill>
                <a:srgbClr val="FFC000"/>
              </a:solidFill>
              <a:latin typeface="黑体" panose="02010609060101010101" pitchFamily="2" charset="-122"/>
              <a:ea typeface="黑体" panose="02010609060101010101" pitchFamily="2" charset="-122"/>
              <a:sym typeface="黑体" panose="02010609060101010101" pitchFamily="2" charset="-122"/>
            </a:endParaRPr>
          </a:p>
          <a:p>
            <a:endParaRPr lang="en-US" altLang="zh-CN" sz="3200" dirty="0">
              <a:solidFill>
                <a:srgbClr val="FFC000"/>
              </a:solidFill>
              <a:latin typeface="黑体" panose="02010609060101010101" pitchFamily="2" charset="-122"/>
              <a:ea typeface="黑体" panose="02010609060101010101" pitchFamily="2" charset="-122"/>
              <a:sym typeface="黑体" panose="02010609060101010101" pitchFamily="2" charset="-122"/>
            </a:endParaRPr>
          </a:p>
        </p:txBody>
      </p:sp>
      <p:sp>
        <p:nvSpPr>
          <p:cNvPr id="2" name="日期占位符 1"/>
          <p:cNvSpPr/>
          <p:nvPr>
            <p:ph type="dt" sz="half" idx="10"/>
          </p:nvPr>
        </p:nvSpPr>
        <p:spPr/>
        <p:txBody>
          <a:bodyPr/>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 fill="hold">
                                          <p:stCondLst>
                                            <p:cond delay="0"/>
                                          </p:stCondLst>
                                        </p:cTn>
                                        <p:tgtEl>
                                          <p:spTgt spid="29702"/>
                                        </p:tgtEl>
                                        <p:attrNameLst>
                                          <p:attrName>r</p:attrName>
                                        </p:attrNameLst>
                                      </p:cBhvr>
                                    </p:animRot>
                                    <p:animRot by="-239760">
                                      <p:cBhvr>
                                        <p:cTn id="7" dur="60" fill="hold">
                                          <p:stCondLst>
                                            <p:cond delay="60"/>
                                          </p:stCondLst>
                                        </p:cTn>
                                        <p:tgtEl>
                                          <p:spTgt spid="29702"/>
                                        </p:tgtEl>
                                        <p:attrNameLst>
                                          <p:attrName>r</p:attrName>
                                        </p:attrNameLst>
                                      </p:cBhvr>
                                    </p:animRot>
                                    <p:animRot by="240000">
                                      <p:cBhvr>
                                        <p:cTn id="8" dur="60" fill="hold">
                                          <p:stCondLst>
                                            <p:cond delay="120"/>
                                          </p:stCondLst>
                                        </p:cTn>
                                        <p:tgtEl>
                                          <p:spTgt spid="29702"/>
                                        </p:tgtEl>
                                        <p:attrNameLst>
                                          <p:attrName>r</p:attrName>
                                        </p:attrNameLst>
                                      </p:cBhvr>
                                    </p:animRot>
                                    <p:animRot by="-239760">
                                      <p:cBhvr>
                                        <p:cTn id="9" dur="60" fill="hold">
                                          <p:stCondLst>
                                            <p:cond delay="180"/>
                                          </p:stCondLst>
                                        </p:cTn>
                                        <p:tgtEl>
                                          <p:spTgt spid="29702"/>
                                        </p:tgtEl>
                                        <p:attrNameLst>
                                          <p:attrName>r</p:attrName>
                                        </p:attrNameLst>
                                      </p:cBhvr>
                                    </p:animRot>
                                    <p:animRot by="120000">
                                      <p:cBhvr>
                                        <p:cTn id="10" dur="60" fill="hold">
                                          <p:stCondLst>
                                            <p:cond delay="240"/>
                                          </p:stCondLst>
                                        </p:cTn>
                                        <p:tgtEl>
                                          <p:spTgt spid="29702"/>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 fill="hold">
                                          <p:stCondLst>
                                            <p:cond delay="0"/>
                                          </p:stCondLst>
                                        </p:cTn>
                                        <p:tgtEl>
                                          <p:spTgt spid="29707"/>
                                        </p:tgtEl>
                                        <p:attrNameLst>
                                          <p:attrName>r</p:attrName>
                                        </p:attrNameLst>
                                      </p:cBhvr>
                                    </p:animRot>
                                    <p:animRot by="-239760">
                                      <p:cBhvr>
                                        <p:cTn id="13" dur="60" fill="hold">
                                          <p:stCondLst>
                                            <p:cond delay="60"/>
                                          </p:stCondLst>
                                        </p:cTn>
                                        <p:tgtEl>
                                          <p:spTgt spid="29707"/>
                                        </p:tgtEl>
                                        <p:attrNameLst>
                                          <p:attrName>r</p:attrName>
                                        </p:attrNameLst>
                                      </p:cBhvr>
                                    </p:animRot>
                                    <p:animRot by="240000">
                                      <p:cBhvr>
                                        <p:cTn id="14" dur="60" fill="hold">
                                          <p:stCondLst>
                                            <p:cond delay="120"/>
                                          </p:stCondLst>
                                        </p:cTn>
                                        <p:tgtEl>
                                          <p:spTgt spid="29707"/>
                                        </p:tgtEl>
                                        <p:attrNameLst>
                                          <p:attrName>r</p:attrName>
                                        </p:attrNameLst>
                                      </p:cBhvr>
                                    </p:animRot>
                                    <p:animRot by="-239760">
                                      <p:cBhvr>
                                        <p:cTn id="15" dur="60" fill="hold">
                                          <p:stCondLst>
                                            <p:cond delay="180"/>
                                          </p:stCondLst>
                                        </p:cTn>
                                        <p:tgtEl>
                                          <p:spTgt spid="29707"/>
                                        </p:tgtEl>
                                        <p:attrNameLst>
                                          <p:attrName>r</p:attrName>
                                        </p:attrNameLst>
                                      </p:cBhvr>
                                    </p:animRot>
                                    <p:animRot by="120000">
                                      <p:cBhvr>
                                        <p:cTn id="16" dur="60" fill="hold">
                                          <p:stCondLst>
                                            <p:cond delay="240"/>
                                          </p:stCondLst>
                                        </p:cTn>
                                        <p:tgtEl>
                                          <p:spTgt spid="29707"/>
                                        </p:tgtEl>
                                        <p:attrNameLst>
                                          <p:attrName>r</p:attrName>
                                        </p:attrNameLst>
                                      </p:cBhvr>
                                    </p:animRot>
                                  </p:childTnLst>
                                </p:cTn>
                              </p:par>
                              <p:par>
                                <p:cTn id="17" presetID="6" presetClass="emph" presetSubtype="0" fill="hold" grpId="0" nodeType="withEffect">
                                  <p:stCondLst>
                                    <p:cond delay="0"/>
                                  </p:stCondLst>
                                  <p:childTnLst>
                                    <p:animScale>
                                      <p:cBhvr>
                                        <p:cTn id="18" dur="2000" fill="hold"/>
                                        <p:tgtEl>
                                          <p:spTgt spid="29704"/>
                                        </p:tgtEl>
                                      </p:cBhvr>
                                      <p:by x="150000" y="150000"/>
                                    </p:animScale>
                                  </p:childTnLst>
                                </p:cTn>
                              </p:par>
                              <p:par>
                                <p:cTn id="19" presetID="6" presetClass="emph" presetSubtype="0" fill="hold" grpId="0" nodeType="withEffect">
                                  <p:stCondLst>
                                    <p:cond delay="0"/>
                                  </p:stCondLst>
                                  <p:childTnLst>
                                    <p:animScale>
                                      <p:cBhvr>
                                        <p:cTn id="20" dur="2000" fill="hold"/>
                                        <p:tgtEl>
                                          <p:spTgt spid="29699"/>
                                        </p:tgtEl>
                                      </p:cBhvr>
                                      <p:by x="150000" y="150000"/>
                                    </p:animScale>
                                  </p:childTnLst>
                                </p:cTn>
                              </p:par>
                              <p:par>
                                <p:cTn id="21" presetID="6" presetClass="emph" presetSubtype="0" fill="hold" grpId="0" nodeType="withEffect">
                                  <p:stCondLst>
                                    <p:cond delay="0"/>
                                  </p:stCondLst>
                                  <p:childTnLst>
                                    <p:animScale>
                                      <p:cBhvr>
                                        <p:cTn id="22" dur="2000" fill="hold"/>
                                        <p:tgtEl>
                                          <p:spTgt spid="29703"/>
                                        </p:tgtEl>
                                      </p:cBhvr>
                                      <p:by x="150000" y="150000"/>
                                    </p:animScale>
                                  </p:childTnLst>
                                </p:cTn>
                              </p:par>
                              <p:par>
                                <p:cTn id="23" presetID="6" presetClass="emph" presetSubtype="0" fill="hold" grpId="0" nodeType="withEffect">
                                  <p:stCondLst>
                                    <p:cond delay="0"/>
                                  </p:stCondLst>
                                  <p:childTnLst>
                                    <p:animScale>
                                      <p:cBhvr>
                                        <p:cTn id="24" dur="2000" fill="hold"/>
                                        <p:tgtEl>
                                          <p:spTgt spid="29705"/>
                                        </p:tgtEl>
                                      </p:cBhvr>
                                      <p:by x="150000" y="150000"/>
                                    </p:animScale>
                                  </p:childTnLst>
                                </p:cTn>
                              </p:par>
                              <p:par>
                                <p:cTn id="25" presetID="6" presetClass="emph" presetSubtype="0" fill="hold" grpId="0" nodeType="withEffect">
                                  <p:stCondLst>
                                    <p:cond delay="0"/>
                                  </p:stCondLst>
                                  <p:childTnLst>
                                    <p:animScale>
                                      <p:cBhvr>
                                        <p:cTn id="26" dur="2000" fill="hold"/>
                                        <p:tgtEl>
                                          <p:spTgt spid="29698"/>
                                        </p:tgtEl>
                                      </p:cBhvr>
                                      <p:by x="150000" y="150000"/>
                                    </p:animScale>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29708">
                                            <p:txEl>
                                              <p:charRg st="22" end="27"/>
                                            </p:txEl>
                                          </p:spTgt>
                                        </p:tgtEl>
                                        <p:attrNameLst>
                                          <p:attrName>style.visibility</p:attrName>
                                        </p:attrNameLst>
                                      </p:cBhvr>
                                      <p:to>
                                        <p:strVal val="visible"/>
                                      </p:to>
                                    </p:set>
                                    <p:animEffect transition="in" filter="blinds(horizontal)">
                                      <p:cBhvr>
                                        <p:cTn id="31" dur="500"/>
                                        <p:tgtEl>
                                          <p:spTgt spid="29708">
                                            <p:txEl>
                                              <p:charRg st="22" end="2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29708">
                                            <p:txEl>
                                              <p:charRg st="0" end="20"/>
                                            </p:txEl>
                                          </p:spTgt>
                                        </p:tgtEl>
                                        <p:attrNameLst>
                                          <p:attrName>style.visibility</p:attrName>
                                        </p:attrNameLst>
                                      </p:cBhvr>
                                      <p:to>
                                        <p:strVal val="visible"/>
                                      </p:to>
                                    </p:set>
                                    <p:animEffect transition="in" filter="blinds(horizontal)">
                                      <p:cBhvr>
                                        <p:cTn id="36" dur="500"/>
                                        <p:tgtEl>
                                          <p:spTgt spid="29708">
                                            <p:txEl>
                                              <p:charRg st="0" end="2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29708">
                                            <p:txEl>
                                              <p:charRg st="46" end="51"/>
                                            </p:txEl>
                                          </p:spTgt>
                                        </p:tgtEl>
                                        <p:attrNameLst>
                                          <p:attrName>style.visibility</p:attrName>
                                        </p:attrNameLst>
                                      </p:cBhvr>
                                      <p:to>
                                        <p:strVal val="visible"/>
                                      </p:to>
                                    </p:set>
                                    <p:animEffect transition="in" filter="blinds(horizontal)">
                                      <p:cBhvr>
                                        <p:cTn id="41" dur="500"/>
                                        <p:tgtEl>
                                          <p:spTgt spid="29708">
                                            <p:txEl>
                                              <p:charRg st="46" end="5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nodeType="clickEffect">
                                  <p:stCondLst>
                                    <p:cond delay="0"/>
                                  </p:stCondLst>
                                  <p:childTnLst>
                                    <p:set>
                                      <p:cBhvr>
                                        <p:cTn id="45" dur="1" fill="hold">
                                          <p:stCondLst>
                                            <p:cond delay="0"/>
                                          </p:stCondLst>
                                        </p:cTn>
                                        <p:tgtEl>
                                          <p:spTgt spid="29708">
                                            <p:txEl>
                                              <p:charRg st="27" end="44"/>
                                            </p:txEl>
                                          </p:spTgt>
                                        </p:tgtEl>
                                        <p:attrNameLst>
                                          <p:attrName>style.visibility</p:attrName>
                                        </p:attrNameLst>
                                      </p:cBhvr>
                                      <p:to>
                                        <p:strVal val="visible"/>
                                      </p:to>
                                    </p:set>
                                    <p:animEffect transition="in" filter="box(in)">
                                      <p:cBhvr>
                                        <p:cTn id="46" dur="500"/>
                                        <p:tgtEl>
                                          <p:spTgt spid="29708">
                                            <p:txEl>
                                              <p:charRg st="27" end="4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ldLvl="0" animBg="1"/>
      <p:bldP spid="29699" grpId="0" bldLvl="0" animBg="1"/>
      <p:bldP spid="29703" grpId="0" bldLvl="0" animBg="1"/>
      <p:bldP spid="29704" grpId="0" bldLvl="0" animBg="1"/>
      <p:bldP spid="29705"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椭圆 19"/>
          <p:cNvSpPr/>
          <p:nvPr/>
        </p:nvSpPr>
        <p:spPr>
          <a:xfrm>
            <a:off x="7064375" y="833438"/>
            <a:ext cx="676275" cy="660400"/>
          </a:xfrm>
          <a:prstGeom prst="ellipse">
            <a:avLst/>
          </a:prstGeom>
          <a:solidFill>
            <a:srgbClr val="D9D9D9">
              <a:alpha val="37999"/>
            </a:srgbClr>
          </a:solidFill>
          <a:ln w="9525">
            <a:noFill/>
          </a:ln>
        </p:spPr>
        <p:txBody>
          <a:bodyPr anchor="ctr"/>
          <a:p>
            <a:pPr algn="ctr"/>
            <a:endParaRPr lang="zh-CN" altLang="en-US" dirty="0">
              <a:solidFill>
                <a:srgbClr val="FFFFFF"/>
              </a:solidFill>
              <a:latin typeface="Calibri" panose="020F0502020204030204" pitchFamily="2" charset="0"/>
              <a:sym typeface="Calibri" panose="020F0502020204030204" pitchFamily="2" charset="0"/>
            </a:endParaRPr>
          </a:p>
        </p:txBody>
      </p:sp>
      <p:sp>
        <p:nvSpPr>
          <p:cNvPr id="30723" name="椭圆 2"/>
          <p:cNvSpPr/>
          <p:nvPr/>
        </p:nvSpPr>
        <p:spPr>
          <a:xfrm>
            <a:off x="-388937" y="5516563"/>
            <a:ext cx="1431925" cy="1441450"/>
          </a:xfrm>
          <a:prstGeom prst="ellipse">
            <a:avLst/>
          </a:prstGeom>
          <a:solidFill>
            <a:srgbClr val="D9D9D9">
              <a:alpha val="78000"/>
            </a:srgbClr>
          </a:solidFill>
          <a:ln w="9525">
            <a:noFill/>
          </a:ln>
        </p:spPr>
        <p:txBody>
          <a:bodyPr anchor="ctr"/>
          <a:p>
            <a:pPr algn="ctr"/>
            <a:endParaRPr lang="zh-CN" altLang="en-US" dirty="0">
              <a:solidFill>
                <a:srgbClr val="FFFFFF"/>
              </a:solidFill>
              <a:latin typeface="Calibri" panose="020F0502020204030204" pitchFamily="2" charset="0"/>
              <a:sym typeface="Calibri" panose="020F0502020204030204" pitchFamily="2" charset="0"/>
            </a:endParaRPr>
          </a:p>
        </p:txBody>
      </p:sp>
      <p:sp>
        <p:nvSpPr>
          <p:cNvPr id="30724" name="Rectangle 4"/>
          <p:cNvSpPr/>
          <p:nvPr/>
        </p:nvSpPr>
        <p:spPr>
          <a:xfrm>
            <a:off x="-7937" y="1588"/>
            <a:ext cx="9151937" cy="831850"/>
          </a:xfrm>
          <a:prstGeom prst="rect">
            <a:avLst/>
          </a:prstGeom>
          <a:solidFill>
            <a:srgbClr val="FFC000"/>
          </a:solidFill>
          <a:ln w="9525">
            <a:noFill/>
          </a:ln>
        </p:spPr>
        <p:txBody>
          <a:bodyPr wrap="none" anchor="ctr"/>
          <a:p>
            <a:r>
              <a:rPr lang="zh-CN" altLang="en-US" sz="4000" dirty="0">
                <a:solidFill>
                  <a:srgbClr val="000000"/>
                </a:solidFill>
                <a:latin typeface="黑体" panose="02010609060101010101" pitchFamily="2" charset="-122"/>
                <a:ea typeface="黑体" panose="02010609060101010101" pitchFamily="2" charset="-122"/>
                <a:sym typeface="黑体" panose="02010609060101010101" pitchFamily="2" charset="-122"/>
              </a:rPr>
              <a:t>案例：同伴交往</a:t>
            </a:r>
            <a:endParaRPr lang="zh-CN" altLang="en-US" dirty="0">
              <a:latin typeface="Arial" panose="020B0604020202020204" pitchFamily="34" charset="0"/>
            </a:endParaRPr>
          </a:p>
        </p:txBody>
      </p:sp>
      <p:sp>
        <p:nvSpPr>
          <p:cNvPr id="30725" name="Rectangle 4"/>
          <p:cNvSpPr/>
          <p:nvPr/>
        </p:nvSpPr>
        <p:spPr>
          <a:xfrm>
            <a:off x="0" y="6477000"/>
            <a:ext cx="9142413" cy="381000"/>
          </a:xfrm>
          <a:prstGeom prst="rect">
            <a:avLst/>
          </a:prstGeom>
          <a:solidFill>
            <a:srgbClr val="FFC000"/>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pic>
        <p:nvPicPr>
          <p:cNvPr id="30726" name="Picture 10" descr="C:\Documents and Settings\Administrator\桌面\abstract-design-with-beautiful-flowers2.png"/>
          <p:cNvPicPr>
            <a:picLocks noChangeAspect="1"/>
          </p:cNvPicPr>
          <p:nvPr/>
        </p:nvPicPr>
        <p:blipFill>
          <a:blip r:embed="rId1"/>
          <a:stretch>
            <a:fillRect/>
          </a:stretch>
        </p:blipFill>
        <p:spPr>
          <a:xfrm>
            <a:off x="6130925" y="5492750"/>
            <a:ext cx="601663" cy="561975"/>
          </a:xfrm>
          <a:prstGeom prst="rect">
            <a:avLst/>
          </a:prstGeom>
          <a:noFill/>
          <a:ln w="9525">
            <a:noFill/>
          </a:ln>
        </p:spPr>
      </p:pic>
      <p:sp>
        <p:nvSpPr>
          <p:cNvPr id="30727" name="椭圆 16"/>
          <p:cNvSpPr/>
          <p:nvPr/>
        </p:nvSpPr>
        <p:spPr>
          <a:xfrm>
            <a:off x="4718050" y="3838575"/>
            <a:ext cx="1295400" cy="1319213"/>
          </a:xfrm>
          <a:prstGeom prst="ellipse">
            <a:avLst/>
          </a:prstGeom>
          <a:solidFill>
            <a:srgbClr val="D9D9D9">
              <a:alpha val="40999"/>
            </a:srgbClr>
          </a:solidFill>
          <a:ln w="9525">
            <a:noFill/>
          </a:ln>
        </p:spPr>
        <p:txBody>
          <a:bodyPr anchor="ctr"/>
          <a:p>
            <a:pPr algn="ctr"/>
            <a:endParaRPr lang="zh-CN" altLang="en-US" dirty="0">
              <a:solidFill>
                <a:srgbClr val="FFFFFF"/>
              </a:solidFill>
              <a:latin typeface="Calibri" panose="020F0502020204030204" pitchFamily="2" charset="0"/>
              <a:sym typeface="Calibri" panose="020F0502020204030204" pitchFamily="2" charset="0"/>
            </a:endParaRPr>
          </a:p>
        </p:txBody>
      </p:sp>
      <p:sp>
        <p:nvSpPr>
          <p:cNvPr id="30728" name="椭圆 17"/>
          <p:cNvSpPr/>
          <p:nvPr/>
        </p:nvSpPr>
        <p:spPr>
          <a:xfrm>
            <a:off x="1403350" y="2349500"/>
            <a:ext cx="2178050" cy="2146300"/>
          </a:xfrm>
          <a:prstGeom prst="ellipse">
            <a:avLst/>
          </a:prstGeom>
          <a:solidFill>
            <a:srgbClr val="D9D9D9">
              <a:alpha val="45000"/>
            </a:srgbClr>
          </a:solidFill>
          <a:ln w="9525">
            <a:noFill/>
          </a:ln>
        </p:spPr>
        <p:txBody>
          <a:bodyPr anchor="ctr"/>
          <a:p>
            <a:pPr algn="ctr"/>
            <a:endParaRPr lang="zh-CN" altLang="en-US" dirty="0">
              <a:solidFill>
                <a:srgbClr val="FFFFFF"/>
              </a:solidFill>
              <a:latin typeface="Calibri" panose="020F0502020204030204" pitchFamily="2" charset="0"/>
              <a:sym typeface="Calibri" panose="020F0502020204030204" pitchFamily="2" charset="0"/>
            </a:endParaRPr>
          </a:p>
        </p:txBody>
      </p:sp>
      <p:sp>
        <p:nvSpPr>
          <p:cNvPr id="30729" name="椭圆 18"/>
          <p:cNvSpPr/>
          <p:nvPr/>
        </p:nvSpPr>
        <p:spPr>
          <a:xfrm>
            <a:off x="4743450" y="2297113"/>
            <a:ext cx="906463" cy="922337"/>
          </a:xfrm>
          <a:prstGeom prst="ellipse">
            <a:avLst/>
          </a:prstGeom>
          <a:solidFill>
            <a:srgbClr val="D9D9D9">
              <a:alpha val="37999"/>
            </a:srgbClr>
          </a:solidFill>
          <a:ln w="9525">
            <a:noFill/>
          </a:ln>
        </p:spPr>
        <p:txBody>
          <a:bodyPr anchor="ctr"/>
          <a:p>
            <a:pPr algn="ctr"/>
            <a:endParaRPr lang="zh-CN" altLang="en-US" dirty="0">
              <a:solidFill>
                <a:srgbClr val="FFFFFF"/>
              </a:solidFill>
              <a:latin typeface="Calibri" panose="020F0502020204030204" pitchFamily="2" charset="0"/>
              <a:sym typeface="Calibri" panose="020F0502020204030204" pitchFamily="2" charset="0"/>
            </a:endParaRPr>
          </a:p>
        </p:txBody>
      </p:sp>
      <p:pic>
        <p:nvPicPr>
          <p:cNvPr id="30730" name="Picture 15" descr="H:\Files\4cbb49c3e377d8365aa20a00\abstract-design-with-beautiful-flowers2.png"/>
          <p:cNvPicPr>
            <a:picLocks noChangeAspect="1"/>
          </p:cNvPicPr>
          <p:nvPr/>
        </p:nvPicPr>
        <p:blipFill>
          <a:blip r:embed="rId2"/>
          <a:stretch>
            <a:fillRect/>
          </a:stretch>
        </p:blipFill>
        <p:spPr>
          <a:xfrm>
            <a:off x="6378575" y="3627438"/>
            <a:ext cx="2720975" cy="3213100"/>
          </a:xfrm>
          <a:prstGeom prst="rect">
            <a:avLst/>
          </a:prstGeom>
          <a:noFill/>
          <a:ln w="9525">
            <a:noFill/>
          </a:ln>
        </p:spPr>
      </p:pic>
      <p:pic>
        <p:nvPicPr>
          <p:cNvPr id="30731" name="Picture 10" descr="C:\Documents and Settings\Administrator\桌面\abstract-design-with-beautiful-flowers2.png"/>
          <p:cNvPicPr>
            <a:picLocks noChangeAspect="1"/>
          </p:cNvPicPr>
          <p:nvPr/>
        </p:nvPicPr>
        <p:blipFill>
          <a:blip r:embed="rId3"/>
          <a:stretch>
            <a:fillRect/>
          </a:stretch>
        </p:blipFill>
        <p:spPr>
          <a:xfrm>
            <a:off x="6659563" y="4365625"/>
            <a:ext cx="973137" cy="881063"/>
          </a:xfrm>
          <a:prstGeom prst="rect">
            <a:avLst/>
          </a:prstGeom>
          <a:noFill/>
          <a:ln w="9525">
            <a:noFill/>
          </a:ln>
        </p:spPr>
      </p:pic>
      <p:sp>
        <p:nvSpPr>
          <p:cNvPr id="30732" name="TextBox 13"/>
          <p:cNvSpPr/>
          <p:nvPr/>
        </p:nvSpPr>
        <p:spPr>
          <a:xfrm>
            <a:off x="214313" y="1071563"/>
            <a:ext cx="8572500" cy="1554162"/>
          </a:xfrm>
          <a:prstGeom prst="rect">
            <a:avLst/>
          </a:prstGeom>
          <a:noFill/>
          <a:ln w="9525">
            <a:noFill/>
          </a:ln>
        </p:spPr>
        <p:txBody>
          <a:bodyPr>
            <a:spAutoFit/>
          </a:bodyPr>
          <a:p>
            <a:r>
              <a:rPr lang="zh-CN" altLang="en-US" sz="3200" dirty="0">
                <a:solidFill>
                  <a:srgbClr val="FFC000"/>
                </a:solidFill>
                <a:latin typeface="黑体" panose="02010609060101010101" pitchFamily="2" charset="-122"/>
                <a:ea typeface="黑体" panose="02010609060101010101" pitchFamily="2" charset="-122"/>
                <a:sym typeface="黑体" panose="02010609060101010101" pitchFamily="2" charset="-122"/>
              </a:rPr>
              <a:t>玛丽是一位经验丰富的幼儿园教师，她发现近几年入园的儿童，他们的同伴交往能力普遍不强，往往不能很好地处理同伴间的冲突。</a:t>
            </a:r>
            <a:endParaRPr lang="en-US" altLang="zh-CN" sz="3200" dirty="0">
              <a:solidFill>
                <a:srgbClr val="FFC000"/>
              </a:solidFill>
              <a:latin typeface="黑体" panose="02010609060101010101" pitchFamily="2" charset="-122"/>
              <a:ea typeface="黑体" panose="02010609060101010101" pitchFamily="2" charset="-122"/>
              <a:sym typeface="黑体" panose="02010609060101010101" pitchFamily="2" charset="-122"/>
            </a:endParaRPr>
          </a:p>
        </p:txBody>
      </p:sp>
      <p:sp>
        <p:nvSpPr>
          <p:cNvPr id="30733" name="TextBox 13"/>
          <p:cNvSpPr/>
          <p:nvPr/>
        </p:nvSpPr>
        <p:spPr>
          <a:xfrm>
            <a:off x="322263" y="2852738"/>
            <a:ext cx="8572500" cy="2530475"/>
          </a:xfrm>
          <a:prstGeom prst="rect">
            <a:avLst/>
          </a:prstGeom>
          <a:noFill/>
          <a:ln w="9525">
            <a:noFill/>
          </a:ln>
        </p:spPr>
        <p:txBody>
          <a:bodyPr>
            <a:spAutoFit/>
          </a:bodyPr>
          <a:p>
            <a:r>
              <a:rPr lang="zh-CN" altLang="en-US" sz="3200" dirty="0">
                <a:latin typeface="黑体" panose="02010609060101010101" pitchFamily="2" charset="-122"/>
                <a:ea typeface="黑体" panose="02010609060101010101" pitchFamily="2" charset="-122"/>
                <a:sym typeface="黑体" panose="02010609060101010101" pitchFamily="2" charset="-122"/>
              </a:rPr>
              <a:t>是什么？</a:t>
            </a:r>
            <a:endParaRPr lang="zh-CN" altLang="en-US" sz="3200" dirty="0">
              <a:latin typeface="黑体" panose="02010609060101010101" pitchFamily="2" charset="-122"/>
              <a:ea typeface="黑体" panose="02010609060101010101" pitchFamily="2" charset="-122"/>
              <a:sym typeface="黑体" panose="02010609060101010101" pitchFamily="2" charset="-122"/>
            </a:endParaRPr>
          </a:p>
          <a:p>
            <a:r>
              <a:rPr lang="zh-CN" altLang="en-US" sz="3200" dirty="0">
                <a:latin typeface="黑体" panose="02010609060101010101" pitchFamily="2" charset="-122"/>
                <a:ea typeface="黑体" panose="02010609060101010101" pitchFamily="2" charset="-122"/>
                <a:sym typeface="黑体" panose="02010609060101010101" pitchFamily="2" charset="-122"/>
              </a:rPr>
              <a:t>观察、调查等方法收集基本情况</a:t>
            </a:r>
            <a:endParaRPr lang="zh-CN" altLang="en-US" sz="3200" dirty="0">
              <a:latin typeface="黑体" panose="02010609060101010101" pitchFamily="2" charset="-122"/>
              <a:ea typeface="黑体" panose="02010609060101010101" pitchFamily="2" charset="-122"/>
              <a:sym typeface="黑体" panose="02010609060101010101" pitchFamily="2" charset="-122"/>
            </a:endParaRPr>
          </a:p>
          <a:p>
            <a:endParaRPr lang="zh-CN" altLang="en-US" sz="3200" dirty="0">
              <a:latin typeface="黑体" panose="02010609060101010101" pitchFamily="2" charset="-122"/>
              <a:ea typeface="黑体" panose="02010609060101010101" pitchFamily="2" charset="-122"/>
              <a:sym typeface="黑体" panose="02010609060101010101" pitchFamily="2" charset="-122"/>
            </a:endParaRPr>
          </a:p>
          <a:p>
            <a:r>
              <a:rPr lang="zh-CN" altLang="en-US" sz="3200" dirty="0">
                <a:latin typeface="黑体" panose="02010609060101010101" pitchFamily="2" charset="-122"/>
                <a:ea typeface="黑体" panose="02010609060101010101" pitchFamily="2" charset="-122"/>
                <a:sym typeface="黑体" panose="02010609060101010101" pitchFamily="2" charset="-122"/>
              </a:rPr>
              <a:t>为什么？</a:t>
            </a:r>
            <a:endParaRPr lang="zh-CN" altLang="en-US" sz="3200" dirty="0">
              <a:latin typeface="黑体" panose="02010609060101010101" pitchFamily="2" charset="-122"/>
              <a:ea typeface="黑体" panose="02010609060101010101" pitchFamily="2" charset="-122"/>
              <a:sym typeface="黑体" panose="02010609060101010101" pitchFamily="2" charset="-122"/>
            </a:endParaRPr>
          </a:p>
          <a:p>
            <a:r>
              <a:rPr lang="zh-CN" altLang="en-US" sz="3200" dirty="0">
                <a:latin typeface="黑体" panose="02010609060101010101" pitchFamily="2" charset="-122"/>
                <a:ea typeface="黑体" panose="02010609060101010101" pitchFamily="2" charset="-122"/>
                <a:sym typeface="黑体" panose="02010609060101010101" pitchFamily="2" charset="-122"/>
              </a:rPr>
              <a:t>探究问题表面的根本原因，影响因素等</a:t>
            </a:r>
            <a:endParaRPr lang="zh-CN" altLang="en-US" sz="3200" dirty="0">
              <a:latin typeface="黑体" panose="02010609060101010101" pitchFamily="2" charset="-122"/>
              <a:ea typeface="黑体" panose="02010609060101010101" pitchFamily="2" charset="-122"/>
              <a:sym typeface="黑体" panose="02010609060101010101" pitchFamily="2" charset="-122"/>
            </a:endParaRPr>
          </a:p>
        </p:txBody>
      </p:sp>
      <p:sp>
        <p:nvSpPr>
          <p:cNvPr id="2" name="日期占位符 1"/>
          <p:cNvSpPr/>
          <p:nvPr>
            <p:ph type="dt" sz="half" idx="10"/>
          </p:nvPr>
        </p:nvSpPr>
        <p:spPr/>
        <p:txBody>
          <a:bodyPr/>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 fill="hold">
                                          <p:stCondLst>
                                            <p:cond delay="0"/>
                                          </p:stCondLst>
                                        </p:cTn>
                                        <p:tgtEl>
                                          <p:spTgt spid="30726"/>
                                        </p:tgtEl>
                                        <p:attrNameLst>
                                          <p:attrName>r</p:attrName>
                                        </p:attrNameLst>
                                      </p:cBhvr>
                                    </p:animRot>
                                    <p:animRot by="-239760">
                                      <p:cBhvr>
                                        <p:cTn id="7" dur="60" fill="hold">
                                          <p:stCondLst>
                                            <p:cond delay="60"/>
                                          </p:stCondLst>
                                        </p:cTn>
                                        <p:tgtEl>
                                          <p:spTgt spid="30726"/>
                                        </p:tgtEl>
                                        <p:attrNameLst>
                                          <p:attrName>r</p:attrName>
                                        </p:attrNameLst>
                                      </p:cBhvr>
                                    </p:animRot>
                                    <p:animRot by="240000">
                                      <p:cBhvr>
                                        <p:cTn id="8" dur="60" fill="hold">
                                          <p:stCondLst>
                                            <p:cond delay="120"/>
                                          </p:stCondLst>
                                        </p:cTn>
                                        <p:tgtEl>
                                          <p:spTgt spid="30726"/>
                                        </p:tgtEl>
                                        <p:attrNameLst>
                                          <p:attrName>r</p:attrName>
                                        </p:attrNameLst>
                                      </p:cBhvr>
                                    </p:animRot>
                                    <p:animRot by="-239760">
                                      <p:cBhvr>
                                        <p:cTn id="9" dur="60" fill="hold">
                                          <p:stCondLst>
                                            <p:cond delay="180"/>
                                          </p:stCondLst>
                                        </p:cTn>
                                        <p:tgtEl>
                                          <p:spTgt spid="30726"/>
                                        </p:tgtEl>
                                        <p:attrNameLst>
                                          <p:attrName>r</p:attrName>
                                        </p:attrNameLst>
                                      </p:cBhvr>
                                    </p:animRot>
                                    <p:animRot by="120000">
                                      <p:cBhvr>
                                        <p:cTn id="10" dur="60" fill="hold">
                                          <p:stCondLst>
                                            <p:cond delay="240"/>
                                          </p:stCondLst>
                                        </p:cTn>
                                        <p:tgtEl>
                                          <p:spTgt spid="30726"/>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 fill="hold">
                                          <p:stCondLst>
                                            <p:cond delay="0"/>
                                          </p:stCondLst>
                                        </p:cTn>
                                        <p:tgtEl>
                                          <p:spTgt spid="30731"/>
                                        </p:tgtEl>
                                        <p:attrNameLst>
                                          <p:attrName>r</p:attrName>
                                        </p:attrNameLst>
                                      </p:cBhvr>
                                    </p:animRot>
                                    <p:animRot by="-239760">
                                      <p:cBhvr>
                                        <p:cTn id="13" dur="60" fill="hold">
                                          <p:stCondLst>
                                            <p:cond delay="60"/>
                                          </p:stCondLst>
                                        </p:cTn>
                                        <p:tgtEl>
                                          <p:spTgt spid="30731"/>
                                        </p:tgtEl>
                                        <p:attrNameLst>
                                          <p:attrName>r</p:attrName>
                                        </p:attrNameLst>
                                      </p:cBhvr>
                                    </p:animRot>
                                    <p:animRot by="240000">
                                      <p:cBhvr>
                                        <p:cTn id="14" dur="60" fill="hold">
                                          <p:stCondLst>
                                            <p:cond delay="120"/>
                                          </p:stCondLst>
                                        </p:cTn>
                                        <p:tgtEl>
                                          <p:spTgt spid="30731"/>
                                        </p:tgtEl>
                                        <p:attrNameLst>
                                          <p:attrName>r</p:attrName>
                                        </p:attrNameLst>
                                      </p:cBhvr>
                                    </p:animRot>
                                    <p:animRot by="-239760">
                                      <p:cBhvr>
                                        <p:cTn id="15" dur="60" fill="hold">
                                          <p:stCondLst>
                                            <p:cond delay="180"/>
                                          </p:stCondLst>
                                        </p:cTn>
                                        <p:tgtEl>
                                          <p:spTgt spid="30731"/>
                                        </p:tgtEl>
                                        <p:attrNameLst>
                                          <p:attrName>r</p:attrName>
                                        </p:attrNameLst>
                                      </p:cBhvr>
                                    </p:animRot>
                                    <p:animRot by="120000">
                                      <p:cBhvr>
                                        <p:cTn id="16" dur="60" fill="hold">
                                          <p:stCondLst>
                                            <p:cond delay="240"/>
                                          </p:stCondLst>
                                        </p:cTn>
                                        <p:tgtEl>
                                          <p:spTgt spid="30731"/>
                                        </p:tgtEl>
                                        <p:attrNameLst>
                                          <p:attrName>r</p:attrName>
                                        </p:attrNameLst>
                                      </p:cBhvr>
                                    </p:animRot>
                                  </p:childTnLst>
                                </p:cTn>
                              </p:par>
                              <p:par>
                                <p:cTn id="17" presetID="6" presetClass="emph" presetSubtype="0" fill="hold" grpId="0" nodeType="withEffect">
                                  <p:stCondLst>
                                    <p:cond delay="0"/>
                                  </p:stCondLst>
                                  <p:childTnLst>
                                    <p:animScale>
                                      <p:cBhvr>
                                        <p:cTn id="18" dur="2000" fill="hold"/>
                                        <p:tgtEl>
                                          <p:spTgt spid="30728"/>
                                        </p:tgtEl>
                                      </p:cBhvr>
                                      <p:by x="150000" y="150000"/>
                                    </p:animScale>
                                  </p:childTnLst>
                                </p:cTn>
                              </p:par>
                              <p:par>
                                <p:cTn id="19" presetID="6" presetClass="emph" presetSubtype="0" fill="hold" grpId="0" nodeType="withEffect">
                                  <p:stCondLst>
                                    <p:cond delay="0"/>
                                  </p:stCondLst>
                                  <p:childTnLst>
                                    <p:animScale>
                                      <p:cBhvr>
                                        <p:cTn id="20" dur="2000" fill="hold"/>
                                        <p:tgtEl>
                                          <p:spTgt spid="30723"/>
                                        </p:tgtEl>
                                      </p:cBhvr>
                                      <p:by x="150000" y="150000"/>
                                    </p:animScale>
                                  </p:childTnLst>
                                </p:cTn>
                              </p:par>
                              <p:par>
                                <p:cTn id="21" presetID="6" presetClass="emph" presetSubtype="0" fill="hold" grpId="0" nodeType="withEffect">
                                  <p:stCondLst>
                                    <p:cond delay="0"/>
                                  </p:stCondLst>
                                  <p:childTnLst>
                                    <p:animScale>
                                      <p:cBhvr>
                                        <p:cTn id="22" dur="2000" fill="hold"/>
                                        <p:tgtEl>
                                          <p:spTgt spid="30727"/>
                                        </p:tgtEl>
                                      </p:cBhvr>
                                      <p:by x="150000" y="150000"/>
                                    </p:animScale>
                                  </p:childTnLst>
                                </p:cTn>
                              </p:par>
                              <p:par>
                                <p:cTn id="23" presetID="6" presetClass="emph" presetSubtype="0" fill="hold" grpId="0" nodeType="withEffect">
                                  <p:stCondLst>
                                    <p:cond delay="0"/>
                                  </p:stCondLst>
                                  <p:childTnLst>
                                    <p:animScale>
                                      <p:cBhvr>
                                        <p:cTn id="24" dur="2000" fill="hold"/>
                                        <p:tgtEl>
                                          <p:spTgt spid="30729"/>
                                        </p:tgtEl>
                                      </p:cBhvr>
                                      <p:by x="150000" y="150000"/>
                                    </p:animScale>
                                  </p:childTnLst>
                                </p:cTn>
                              </p:par>
                              <p:par>
                                <p:cTn id="25" presetID="6" presetClass="emph" presetSubtype="0" fill="hold" grpId="0" nodeType="withEffect">
                                  <p:stCondLst>
                                    <p:cond delay="0"/>
                                  </p:stCondLst>
                                  <p:childTnLst>
                                    <p:animScale>
                                      <p:cBhvr>
                                        <p:cTn id="26" dur="2000" fill="hold"/>
                                        <p:tgtEl>
                                          <p:spTgt spid="30722"/>
                                        </p:tgtEl>
                                      </p:cBhvr>
                                      <p:by x="150000" y="150000"/>
                                    </p:animScale>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0732">
                                            <p:txEl>
                                              <p:charRg st="0" end="59"/>
                                            </p:txEl>
                                          </p:spTgt>
                                        </p:tgtEl>
                                        <p:attrNameLst>
                                          <p:attrName>style.visibility</p:attrName>
                                        </p:attrNameLst>
                                      </p:cBhvr>
                                      <p:to>
                                        <p:strVal val="visible"/>
                                      </p:to>
                                    </p:set>
                                    <p:animEffect transition="in" filter="blinds(horizontal)">
                                      <p:cBhvr>
                                        <p:cTn id="31" dur="500"/>
                                        <p:tgtEl>
                                          <p:spTgt spid="30732">
                                            <p:txEl>
                                              <p:charRg st="0" end="59"/>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30733">
                                            <p:txEl>
                                              <p:charRg st="0" end="5"/>
                                            </p:txEl>
                                          </p:spTgt>
                                        </p:tgtEl>
                                        <p:attrNameLst>
                                          <p:attrName>style.visibility</p:attrName>
                                        </p:attrNameLst>
                                      </p:cBhvr>
                                      <p:to>
                                        <p:strVal val="visible"/>
                                      </p:to>
                                    </p:set>
                                    <p:animEffect transition="in" filter="blinds(horizontal)">
                                      <p:cBhvr>
                                        <p:cTn id="36" dur="500"/>
                                        <p:tgtEl>
                                          <p:spTgt spid="30733">
                                            <p:txEl>
                                              <p:charRg st="0"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30733">
                                            <p:txEl>
                                              <p:charRg st="5" end="20"/>
                                            </p:txEl>
                                          </p:spTgt>
                                        </p:tgtEl>
                                        <p:attrNameLst>
                                          <p:attrName>style.visibility</p:attrName>
                                        </p:attrNameLst>
                                      </p:cBhvr>
                                      <p:to>
                                        <p:strVal val="visible"/>
                                      </p:to>
                                    </p:set>
                                    <p:animEffect transition="in" filter="blinds(horizontal)">
                                      <p:cBhvr>
                                        <p:cTn id="41" dur="500"/>
                                        <p:tgtEl>
                                          <p:spTgt spid="30733">
                                            <p:txEl>
                                              <p:charRg st="5" end="2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30733">
                                            <p:txEl>
                                              <p:charRg st="21" end="26"/>
                                            </p:txEl>
                                          </p:spTgt>
                                        </p:tgtEl>
                                        <p:attrNameLst>
                                          <p:attrName>style.visibility</p:attrName>
                                        </p:attrNameLst>
                                      </p:cBhvr>
                                      <p:to>
                                        <p:strVal val="visible"/>
                                      </p:to>
                                    </p:set>
                                    <p:animEffect transition="in" filter="blinds(horizontal)">
                                      <p:cBhvr>
                                        <p:cTn id="46" dur="500"/>
                                        <p:tgtEl>
                                          <p:spTgt spid="30733">
                                            <p:txEl>
                                              <p:charRg st="21" end="2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30733">
                                            <p:txEl>
                                              <p:charRg st="26" end="44"/>
                                            </p:txEl>
                                          </p:spTgt>
                                        </p:tgtEl>
                                        <p:attrNameLst>
                                          <p:attrName>style.visibility</p:attrName>
                                        </p:attrNameLst>
                                      </p:cBhvr>
                                      <p:to>
                                        <p:strVal val="visible"/>
                                      </p:to>
                                    </p:set>
                                    <p:animEffect transition="in" filter="blinds(horizontal)">
                                      <p:cBhvr>
                                        <p:cTn id="51" dur="500"/>
                                        <p:tgtEl>
                                          <p:spTgt spid="30733">
                                            <p:txEl>
                                              <p:charRg st="26" end="4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ldLvl="0" animBg="1"/>
      <p:bldP spid="30723" grpId="0" bldLvl="0" animBg="1"/>
      <p:bldP spid="30727" grpId="0" bldLvl="0" animBg="1"/>
      <p:bldP spid="30728" grpId="0" bldLvl="0" animBg="1"/>
      <p:bldP spid="30729"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椭圆 19"/>
          <p:cNvSpPr/>
          <p:nvPr/>
        </p:nvSpPr>
        <p:spPr>
          <a:xfrm>
            <a:off x="7064375" y="833438"/>
            <a:ext cx="676275" cy="660400"/>
          </a:xfrm>
          <a:prstGeom prst="ellipse">
            <a:avLst/>
          </a:prstGeom>
          <a:solidFill>
            <a:srgbClr val="D9D9D9">
              <a:alpha val="37999"/>
            </a:srgbClr>
          </a:solidFill>
          <a:ln w="9525">
            <a:noFill/>
          </a:ln>
        </p:spPr>
        <p:txBody>
          <a:bodyPr anchor="ctr"/>
          <a:p>
            <a:pPr algn="ctr"/>
            <a:endParaRPr lang="zh-CN" altLang="en-US" dirty="0">
              <a:solidFill>
                <a:srgbClr val="FFFFFF"/>
              </a:solidFill>
              <a:latin typeface="Calibri" panose="020F0502020204030204" pitchFamily="2" charset="0"/>
              <a:sym typeface="Calibri" panose="020F0502020204030204" pitchFamily="2" charset="0"/>
            </a:endParaRPr>
          </a:p>
        </p:txBody>
      </p:sp>
      <p:sp>
        <p:nvSpPr>
          <p:cNvPr id="31747" name="椭圆 2"/>
          <p:cNvSpPr/>
          <p:nvPr/>
        </p:nvSpPr>
        <p:spPr>
          <a:xfrm>
            <a:off x="-388937" y="5516563"/>
            <a:ext cx="1431925" cy="1441450"/>
          </a:xfrm>
          <a:prstGeom prst="ellipse">
            <a:avLst/>
          </a:prstGeom>
          <a:solidFill>
            <a:srgbClr val="D9D9D9">
              <a:alpha val="78000"/>
            </a:srgbClr>
          </a:solidFill>
          <a:ln w="9525">
            <a:noFill/>
          </a:ln>
        </p:spPr>
        <p:txBody>
          <a:bodyPr anchor="ctr"/>
          <a:p>
            <a:pPr algn="ctr"/>
            <a:endParaRPr lang="zh-CN" altLang="en-US" dirty="0">
              <a:solidFill>
                <a:srgbClr val="FFFFFF"/>
              </a:solidFill>
              <a:latin typeface="Calibri" panose="020F0502020204030204" pitchFamily="2" charset="0"/>
              <a:sym typeface="Calibri" panose="020F0502020204030204" pitchFamily="2" charset="0"/>
            </a:endParaRPr>
          </a:p>
        </p:txBody>
      </p:sp>
      <p:sp>
        <p:nvSpPr>
          <p:cNvPr id="31748" name="Rectangle 4"/>
          <p:cNvSpPr/>
          <p:nvPr/>
        </p:nvSpPr>
        <p:spPr>
          <a:xfrm>
            <a:off x="-7937" y="1588"/>
            <a:ext cx="9151937" cy="831850"/>
          </a:xfrm>
          <a:prstGeom prst="rect">
            <a:avLst/>
          </a:prstGeom>
          <a:solidFill>
            <a:srgbClr val="FFC000"/>
          </a:solidFill>
          <a:ln w="9525">
            <a:noFill/>
          </a:ln>
        </p:spPr>
        <p:txBody>
          <a:bodyPr wrap="none" anchor="ctr"/>
          <a:p>
            <a:r>
              <a:rPr lang="zh-CN" altLang="en-US" sz="4000" dirty="0">
                <a:solidFill>
                  <a:srgbClr val="000000"/>
                </a:solidFill>
                <a:latin typeface="黑体" panose="02010609060101010101" pitchFamily="2" charset="-122"/>
                <a:ea typeface="黑体" panose="02010609060101010101" pitchFamily="2" charset="-122"/>
                <a:sym typeface="黑体" panose="02010609060101010101" pitchFamily="2" charset="-122"/>
              </a:rPr>
              <a:t>四、学前儿童发展心理学研究的意义</a:t>
            </a:r>
            <a:endParaRPr lang="zh-CN" altLang="en-US" dirty="0">
              <a:latin typeface="Arial" panose="020B0604020202020204" pitchFamily="34" charset="0"/>
            </a:endParaRPr>
          </a:p>
        </p:txBody>
      </p:sp>
      <p:sp>
        <p:nvSpPr>
          <p:cNvPr id="31749" name="Rectangle 4"/>
          <p:cNvSpPr/>
          <p:nvPr/>
        </p:nvSpPr>
        <p:spPr>
          <a:xfrm>
            <a:off x="0" y="6477000"/>
            <a:ext cx="9142413" cy="381000"/>
          </a:xfrm>
          <a:prstGeom prst="rect">
            <a:avLst/>
          </a:prstGeom>
          <a:solidFill>
            <a:srgbClr val="FFC000"/>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pic>
        <p:nvPicPr>
          <p:cNvPr id="31750" name="Picture 10" descr="C:\Documents and Settings\Administrator\桌面\abstract-design-with-beautiful-flowers2.png"/>
          <p:cNvPicPr>
            <a:picLocks noChangeAspect="1"/>
          </p:cNvPicPr>
          <p:nvPr/>
        </p:nvPicPr>
        <p:blipFill>
          <a:blip r:embed="rId1"/>
          <a:stretch>
            <a:fillRect/>
          </a:stretch>
        </p:blipFill>
        <p:spPr>
          <a:xfrm>
            <a:off x="6130925" y="5492750"/>
            <a:ext cx="601663" cy="561975"/>
          </a:xfrm>
          <a:prstGeom prst="rect">
            <a:avLst/>
          </a:prstGeom>
          <a:noFill/>
          <a:ln w="9525">
            <a:noFill/>
          </a:ln>
        </p:spPr>
      </p:pic>
      <p:sp>
        <p:nvSpPr>
          <p:cNvPr id="31751" name="椭圆 16"/>
          <p:cNvSpPr/>
          <p:nvPr/>
        </p:nvSpPr>
        <p:spPr>
          <a:xfrm>
            <a:off x="4718050" y="3838575"/>
            <a:ext cx="1295400" cy="1319213"/>
          </a:xfrm>
          <a:prstGeom prst="ellipse">
            <a:avLst/>
          </a:prstGeom>
          <a:solidFill>
            <a:srgbClr val="D9D9D9">
              <a:alpha val="40999"/>
            </a:srgbClr>
          </a:solidFill>
          <a:ln w="9525">
            <a:noFill/>
          </a:ln>
        </p:spPr>
        <p:txBody>
          <a:bodyPr anchor="ctr"/>
          <a:p>
            <a:pPr algn="ctr"/>
            <a:endParaRPr lang="zh-CN" altLang="en-US" dirty="0">
              <a:solidFill>
                <a:srgbClr val="FFFFFF"/>
              </a:solidFill>
              <a:latin typeface="Calibri" panose="020F0502020204030204" pitchFamily="2" charset="0"/>
              <a:sym typeface="Calibri" panose="020F0502020204030204" pitchFamily="2" charset="0"/>
            </a:endParaRPr>
          </a:p>
        </p:txBody>
      </p:sp>
      <p:sp>
        <p:nvSpPr>
          <p:cNvPr id="31752" name="椭圆 17"/>
          <p:cNvSpPr/>
          <p:nvPr/>
        </p:nvSpPr>
        <p:spPr>
          <a:xfrm>
            <a:off x="1314450" y="2217738"/>
            <a:ext cx="2178050" cy="2147887"/>
          </a:xfrm>
          <a:prstGeom prst="ellipse">
            <a:avLst/>
          </a:prstGeom>
          <a:solidFill>
            <a:srgbClr val="D9D9D9">
              <a:alpha val="45000"/>
            </a:srgbClr>
          </a:solidFill>
          <a:ln w="9525">
            <a:noFill/>
          </a:ln>
        </p:spPr>
        <p:txBody>
          <a:bodyPr anchor="ctr"/>
          <a:p>
            <a:pPr algn="ctr"/>
            <a:endParaRPr lang="zh-CN" altLang="en-US" dirty="0">
              <a:solidFill>
                <a:srgbClr val="FFFFFF"/>
              </a:solidFill>
              <a:latin typeface="Calibri" panose="020F0502020204030204" pitchFamily="2" charset="0"/>
              <a:sym typeface="Calibri" panose="020F0502020204030204" pitchFamily="2" charset="0"/>
            </a:endParaRPr>
          </a:p>
        </p:txBody>
      </p:sp>
      <p:sp>
        <p:nvSpPr>
          <p:cNvPr id="31753" name="椭圆 18"/>
          <p:cNvSpPr/>
          <p:nvPr/>
        </p:nvSpPr>
        <p:spPr>
          <a:xfrm>
            <a:off x="4743450" y="2297113"/>
            <a:ext cx="906463" cy="922337"/>
          </a:xfrm>
          <a:prstGeom prst="ellipse">
            <a:avLst/>
          </a:prstGeom>
          <a:solidFill>
            <a:srgbClr val="D9D9D9">
              <a:alpha val="37999"/>
            </a:srgbClr>
          </a:solidFill>
          <a:ln w="9525">
            <a:noFill/>
          </a:ln>
        </p:spPr>
        <p:txBody>
          <a:bodyPr anchor="ctr"/>
          <a:p>
            <a:pPr algn="ctr"/>
            <a:endParaRPr lang="zh-CN" altLang="en-US" dirty="0">
              <a:solidFill>
                <a:srgbClr val="FFFFFF"/>
              </a:solidFill>
              <a:latin typeface="Calibri" panose="020F0502020204030204" pitchFamily="2" charset="0"/>
              <a:sym typeface="Calibri" panose="020F0502020204030204" pitchFamily="2" charset="0"/>
            </a:endParaRPr>
          </a:p>
        </p:txBody>
      </p:sp>
      <p:pic>
        <p:nvPicPr>
          <p:cNvPr id="31754" name="Picture 15" descr="H:\Files\4cbb49c3e377d8365aa20a00\abstract-design-with-beautiful-flowers2.png"/>
          <p:cNvPicPr>
            <a:picLocks noChangeAspect="1"/>
          </p:cNvPicPr>
          <p:nvPr/>
        </p:nvPicPr>
        <p:blipFill>
          <a:blip r:embed="rId2"/>
          <a:stretch>
            <a:fillRect/>
          </a:stretch>
        </p:blipFill>
        <p:spPr>
          <a:xfrm>
            <a:off x="6378575" y="3627438"/>
            <a:ext cx="2720975" cy="3213100"/>
          </a:xfrm>
          <a:prstGeom prst="rect">
            <a:avLst/>
          </a:prstGeom>
          <a:noFill/>
          <a:ln w="9525">
            <a:noFill/>
          </a:ln>
        </p:spPr>
      </p:pic>
      <p:pic>
        <p:nvPicPr>
          <p:cNvPr id="31755" name="Picture 10" descr="C:\Documents and Settings\Administrator\桌面\abstract-design-with-beautiful-flowers2.png"/>
          <p:cNvPicPr>
            <a:picLocks noChangeAspect="1"/>
          </p:cNvPicPr>
          <p:nvPr/>
        </p:nvPicPr>
        <p:blipFill>
          <a:blip r:embed="rId3"/>
          <a:stretch>
            <a:fillRect/>
          </a:stretch>
        </p:blipFill>
        <p:spPr>
          <a:xfrm>
            <a:off x="6659563" y="4365625"/>
            <a:ext cx="973137" cy="881063"/>
          </a:xfrm>
          <a:prstGeom prst="rect">
            <a:avLst/>
          </a:prstGeom>
          <a:noFill/>
          <a:ln w="9525">
            <a:noFill/>
          </a:ln>
        </p:spPr>
      </p:pic>
      <p:sp>
        <p:nvSpPr>
          <p:cNvPr id="31756" name="TextBox 13"/>
          <p:cNvSpPr/>
          <p:nvPr/>
        </p:nvSpPr>
        <p:spPr>
          <a:xfrm>
            <a:off x="214313" y="1071563"/>
            <a:ext cx="8572500" cy="579437"/>
          </a:xfrm>
          <a:prstGeom prst="rect">
            <a:avLst/>
          </a:prstGeom>
          <a:noFill/>
          <a:ln w="9525">
            <a:noFill/>
          </a:ln>
        </p:spPr>
        <p:txBody>
          <a:bodyPr>
            <a:spAutoFit/>
          </a:bodyPr>
          <a:p>
            <a:r>
              <a:rPr lang="zh-CN" altLang="en-US" sz="3200" dirty="0">
                <a:solidFill>
                  <a:srgbClr val="000000"/>
                </a:solidFill>
                <a:latin typeface="黑体" panose="02010609060101010101" pitchFamily="2" charset="-122"/>
                <a:ea typeface="黑体" panose="02010609060101010101" pitchFamily="2" charset="-122"/>
                <a:sym typeface="黑体" panose="02010609060101010101" pitchFamily="2" charset="-122"/>
              </a:rPr>
              <a:t>（一）理论意义</a:t>
            </a:r>
            <a:endParaRPr lang="zh-CN" altLang="en-US" dirty="0">
              <a:latin typeface="Arial" panose="020B0604020202020204" pitchFamily="34" charset="0"/>
            </a:endParaRPr>
          </a:p>
        </p:txBody>
      </p:sp>
      <p:sp>
        <p:nvSpPr>
          <p:cNvPr id="31757" name="TextBox 13"/>
          <p:cNvSpPr/>
          <p:nvPr/>
        </p:nvSpPr>
        <p:spPr>
          <a:xfrm>
            <a:off x="395288" y="1557338"/>
            <a:ext cx="8572500" cy="2771775"/>
          </a:xfrm>
          <a:prstGeom prst="rect">
            <a:avLst/>
          </a:prstGeom>
          <a:noFill/>
          <a:ln w="9525">
            <a:noFill/>
          </a:ln>
        </p:spPr>
        <p:txBody>
          <a:bodyPr>
            <a:spAutoFit/>
          </a:bodyPr>
          <a:p>
            <a:r>
              <a:rPr lang="zh-CN" altLang="en-US" sz="2400"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首先：研究成果充实儿童发展心理学的理论体系，促进心理科学的发展。</a:t>
            </a:r>
            <a:endParaRPr lang="zh-CN" altLang="en-US" sz="2400"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endParaRPr lang="zh-CN" altLang="en-US" sz="2400"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endParaRPr lang="zh-CN" altLang="en-US" sz="2800"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endParaRPr lang="zh-CN" altLang="en-US" sz="2800"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endParaRPr lang="zh-CN" altLang="en-US" sz="2400"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endParaRPr lang="zh-CN" altLang="en-US" sz="2400"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pic>
        <p:nvPicPr>
          <p:cNvPr id="31758" name="Picture 16" descr="1244"/>
          <p:cNvPicPr>
            <a:picLocks noChangeAspect="1"/>
          </p:cNvPicPr>
          <p:nvPr/>
        </p:nvPicPr>
        <p:blipFill>
          <a:blip r:embed="rId4"/>
          <a:stretch>
            <a:fillRect/>
          </a:stretch>
        </p:blipFill>
        <p:spPr>
          <a:xfrm>
            <a:off x="3492500" y="5238750"/>
            <a:ext cx="2225675" cy="1619250"/>
          </a:xfrm>
          <a:prstGeom prst="rect">
            <a:avLst/>
          </a:prstGeom>
          <a:noFill/>
          <a:ln w="9525">
            <a:noFill/>
          </a:ln>
        </p:spPr>
      </p:pic>
      <p:sp>
        <p:nvSpPr>
          <p:cNvPr id="31760" name="Rectangle 18"/>
          <p:cNvSpPr/>
          <p:nvPr/>
        </p:nvSpPr>
        <p:spPr>
          <a:xfrm>
            <a:off x="468313" y="3933825"/>
            <a:ext cx="6480175" cy="1187450"/>
          </a:xfrm>
          <a:prstGeom prst="rect">
            <a:avLst/>
          </a:prstGeom>
          <a:noFill/>
          <a:ln w="9525">
            <a:noFill/>
          </a:ln>
        </p:spPr>
        <p:txBody>
          <a:bodyPr>
            <a:spAutoFit/>
          </a:bodyPr>
          <a:p>
            <a:r>
              <a:rPr lang="zh-CN" altLang="en-US" sz="2400"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其次：为辩证唯物论提供理论依据。</a:t>
            </a:r>
            <a:endParaRPr lang="zh-CN" altLang="en-US" sz="2400"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r>
              <a:rPr lang="zh-CN" altLang="en-US" sz="2400"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endParaRPr lang="zh-CN" altLang="en-US" sz="2400"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r>
              <a:rPr lang="zh-CN" altLang="en-US" sz="2400"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你相信笔仙吗？</a:t>
            </a:r>
            <a:endParaRPr lang="zh-CN" altLang="en-US" dirty="0">
              <a:latin typeface="Arial" panose="020B0604020202020204" pitchFamily="34" charset="0"/>
            </a:endParaRPr>
          </a:p>
        </p:txBody>
      </p:sp>
      <p:sp>
        <p:nvSpPr>
          <p:cNvPr id="2" name="日期占位符 1"/>
          <p:cNvSpPr/>
          <p:nvPr>
            <p:ph type="dt" sz="half" idx="10"/>
          </p:nvPr>
        </p:nvSpPr>
        <p:spPr/>
        <p:txBody>
          <a:bodyPr/>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 fill="hold">
                                          <p:stCondLst>
                                            <p:cond delay="0"/>
                                          </p:stCondLst>
                                        </p:cTn>
                                        <p:tgtEl>
                                          <p:spTgt spid="31750"/>
                                        </p:tgtEl>
                                        <p:attrNameLst>
                                          <p:attrName>r</p:attrName>
                                        </p:attrNameLst>
                                      </p:cBhvr>
                                    </p:animRot>
                                    <p:animRot by="-239760">
                                      <p:cBhvr>
                                        <p:cTn id="7" dur="60" fill="hold">
                                          <p:stCondLst>
                                            <p:cond delay="60"/>
                                          </p:stCondLst>
                                        </p:cTn>
                                        <p:tgtEl>
                                          <p:spTgt spid="31750"/>
                                        </p:tgtEl>
                                        <p:attrNameLst>
                                          <p:attrName>r</p:attrName>
                                        </p:attrNameLst>
                                      </p:cBhvr>
                                    </p:animRot>
                                    <p:animRot by="240000">
                                      <p:cBhvr>
                                        <p:cTn id="8" dur="60" fill="hold">
                                          <p:stCondLst>
                                            <p:cond delay="120"/>
                                          </p:stCondLst>
                                        </p:cTn>
                                        <p:tgtEl>
                                          <p:spTgt spid="31750"/>
                                        </p:tgtEl>
                                        <p:attrNameLst>
                                          <p:attrName>r</p:attrName>
                                        </p:attrNameLst>
                                      </p:cBhvr>
                                    </p:animRot>
                                    <p:animRot by="-239760">
                                      <p:cBhvr>
                                        <p:cTn id="9" dur="60" fill="hold">
                                          <p:stCondLst>
                                            <p:cond delay="180"/>
                                          </p:stCondLst>
                                        </p:cTn>
                                        <p:tgtEl>
                                          <p:spTgt spid="31750"/>
                                        </p:tgtEl>
                                        <p:attrNameLst>
                                          <p:attrName>r</p:attrName>
                                        </p:attrNameLst>
                                      </p:cBhvr>
                                    </p:animRot>
                                    <p:animRot by="120000">
                                      <p:cBhvr>
                                        <p:cTn id="10" dur="60" fill="hold">
                                          <p:stCondLst>
                                            <p:cond delay="240"/>
                                          </p:stCondLst>
                                        </p:cTn>
                                        <p:tgtEl>
                                          <p:spTgt spid="3175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 fill="hold">
                                          <p:stCondLst>
                                            <p:cond delay="0"/>
                                          </p:stCondLst>
                                        </p:cTn>
                                        <p:tgtEl>
                                          <p:spTgt spid="31755"/>
                                        </p:tgtEl>
                                        <p:attrNameLst>
                                          <p:attrName>r</p:attrName>
                                        </p:attrNameLst>
                                      </p:cBhvr>
                                    </p:animRot>
                                    <p:animRot by="-239760">
                                      <p:cBhvr>
                                        <p:cTn id="13" dur="60" fill="hold">
                                          <p:stCondLst>
                                            <p:cond delay="60"/>
                                          </p:stCondLst>
                                        </p:cTn>
                                        <p:tgtEl>
                                          <p:spTgt spid="31755"/>
                                        </p:tgtEl>
                                        <p:attrNameLst>
                                          <p:attrName>r</p:attrName>
                                        </p:attrNameLst>
                                      </p:cBhvr>
                                    </p:animRot>
                                    <p:animRot by="240000">
                                      <p:cBhvr>
                                        <p:cTn id="14" dur="60" fill="hold">
                                          <p:stCondLst>
                                            <p:cond delay="120"/>
                                          </p:stCondLst>
                                        </p:cTn>
                                        <p:tgtEl>
                                          <p:spTgt spid="31755"/>
                                        </p:tgtEl>
                                        <p:attrNameLst>
                                          <p:attrName>r</p:attrName>
                                        </p:attrNameLst>
                                      </p:cBhvr>
                                    </p:animRot>
                                    <p:animRot by="-239760">
                                      <p:cBhvr>
                                        <p:cTn id="15" dur="60" fill="hold">
                                          <p:stCondLst>
                                            <p:cond delay="180"/>
                                          </p:stCondLst>
                                        </p:cTn>
                                        <p:tgtEl>
                                          <p:spTgt spid="31755"/>
                                        </p:tgtEl>
                                        <p:attrNameLst>
                                          <p:attrName>r</p:attrName>
                                        </p:attrNameLst>
                                      </p:cBhvr>
                                    </p:animRot>
                                    <p:animRot by="120000">
                                      <p:cBhvr>
                                        <p:cTn id="16" dur="60" fill="hold">
                                          <p:stCondLst>
                                            <p:cond delay="240"/>
                                          </p:stCondLst>
                                        </p:cTn>
                                        <p:tgtEl>
                                          <p:spTgt spid="31755"/>
                                        </p:tgtEl>
                                        <p:attrNameLst>
                                          <p:attrName>r</p:attrName>
                                        </p:attrNameLst>
                                      </p:cBhvr>
                                    </p:animRot>
                                  </p:childTnLst>
                                </p:cTn>
                              </p:par>
                              <p:par>
                                <p:cTn id="17" presetID="6" presetClass="emph" presetSubtype="0" fill="hold" grpId="0" nodeType="withEffect">
                                  <p:stCondLst>
                                    <p:cond delay="0"/>
                                  </p:stCondLst>
                                  <p:childTnLst>
                                    <p:animScale>
                                      <p:cBhvr>
                                        <p:cTn id="18" dur="2000" fill="hold"/>
                                        <p:tgtEl>
                                          <p:spTgt spid="31752"/>
                                        </p:tgtEl>
                                      </p:cBhvr>
                                      <p:by x="150000" y="150000"/>
                                    </p:animScale>
                                  </p:childTnLst>
                                </p:cTn>
                              </p:par>
                              <p:par>
                                <p:cTn id="19" presetID="6" presetClass="emph" presetSubtype="0" fill="hold" grpId="0" nodeType="withEffect">
                                  <p:stCondLst>
                                    <p:cond delay="0"/>
                                  </p:stCondLst>
                                  <p:childTnLst>
                                    <p:animScale>
                                      <p:cBhvr>
                                        <p:cTn id="20" dur="2000" fill="hold"/>
                                        <p:tgtEl>
                                          <p:spTgt spid="31747"/>
                                        </p:tgtEl>
                                      </p:cBhvr>
                                      <p:by x="150000" y="150000"/>
                                    </p:animScale>
                                  </p:childTnLst>
                                </p:cTn>
                              </p:par>
                              <p:par>
                                <p:cTn id="21" presetID="6" presetClass="emph" presetSubtype="0" fill="hold" grpId="0" nodeType="withEffect">
                                  <p:stCondLst>
                                    <p:cond delay="0"/>
                                  </p:stCondLst>
                                  <p:childTnLst>
                                    <p:animScale>
                                      <p:cBhvr>
                                        <p:cTn id="22" dur="2000" fill="hold"/>
                                        <p:tgtEl>
                                          <p:spTgt spid="31751"/>
                                        </p:tgtEl>
                                      </p:cBhvr>
                                      <p:by x="150000" y="150000"/>
                                    </p:animScale>
                                  </p:childTnLst>
                                </p:cTn>
                              </p:par>
                              <p:par>
                                <p:cTn id="23" presetID="6" presetClass="emph" presetSubtype="0" fill="hold" grpId="0" nodeType="withEffect">
                                  <p:stCondLst>
                                    <p:cond delay="0"/>
                                  </p:stCondLst>
                                  <p:childTnLst>
                                    <p:animScale>
                                      <p:cBhvr>
                                        <p:cTn id="24" dur="2000" fill="hold"/>
                                        <p:tgtEl>
                                          <p:spTgt spid="31753"/>
                                        </p:tgtEl>
                                      </p:cBhvr>
                                      <p:by x="150000" y="150000"/>
                                    </p:animScale>
                                  </p:childTnLst>
                                </p:cTn>
                              </p:par>
                              <p:par>
                                <p:cTn id="25" presetID="6" presetClass="emph" presetSubtype="0" fill="hold" grpId="0" nodeType="withEffect">
                                  <p:stCondLst>
                                    <p:cond delay="0"/>
                                  </p:stCondLst>
                                  <p:childTnLst>
                                    <p:animScale>
                                      <p:cBhvr>
                                        <p:cTn id="26" dur="2000" fill="hold"/>
                                        <p:tgtEl>
                                          <p:spTgt spid="31746"/>
                                        </p:tgtEl>
                                      </p:cBhvr>
                                      <p:by x="150000" y="150000"/>
                                    </p:animScale>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1756"/>
                                        </p:tgtEl>
                                        <p:attrNameLst>
                                          <p:attrName>style.visibility</p:attrName>
                                        </p:attrNameLst>
                                      </p:cBhvr>
                                      <p:to>
                                        <p:strVal val="visible"/>
                                      </p:to>
                                    </p:set>
                                    <p:animEffect filter="blinds(horizontal)">
                                      <p:cBhvr>
                                        <p:cTn id="31" dur="500"/>
                                        <p:tgtEl>
                                          <p:spTgt spid="31756"/>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1757"/>
                                        </p:tgtEl>
                                        <p:attrNameLst>
                                          <p:attrName>style.visibility</p:attrName>
                                        </p:attrNameLst>
                                      </p:cBhvr>
                                      <p:to>
                                        <p:strVal val="visible"/>
                                      </p:to>
                                    </p:set>
                                    <p:animEffect filter="blinds(horizontal)">
                                      <p:cBhvr>
                                        <p:cTn id="36" dur="500"/>
                                        <p:tgtEl>
                                          <p:spTgt spid="31757"/>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31760">
                                            <p:txEl>
                                              <p:charRg st="0" end="17"/>
                                            </p:txEl>
                                          </p:spTgt>
                                        </p:tgtEl>
                                        <p:attrNameLst>
                                          <p:attrName>style.visibility</p:attrName>
                                        </p:attrNameLst>
                                      </p:cBhvr>
                                      <p:to>
                                        <p:strVal val="visible"/>
                                      </p:to>
                                    </p:set>
                                    <p:animEffect transition="in" filter="blinds(horizontal)">
                                      <p:cBhvr>
                                        <p:cTn id="41" dur="500"/>
                                        <p:tgtEl>
                                          <p:spTgt spid="31760">
                                            <p:txEl>
                                              <p:charRg st="0" end="1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31760">
                                            <p:txEl>
                                              <p:charRg st="55" end="101"/>
                                            </p:txEl>
                                          </p:spTgt>
                                        </p:tgtEl>
                                        <p:attrNameLst>
                                          <p:attrName>style.visibility</p:attrName>
                                        </p:attrNameLst>
                                      </p:cBhvr>
                                      <p:to>
                                        <p:strVal val="visible"/>
                                      </p:to>
                                    </p:set>
                                    <p:animEffect transition="in" filter="blinds(horizontal)">
                                      <p:cBhvr>
                                        <p:cTn id="46" dur="500"/>
                                        <p:tgtEl>
                                          <p:spTgt spid="31760">
                                            <p:txEl>
                                              <p:charRg st="55" end="10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31758"/>
                                        </p:tgtEl>
                                        <p:attrNameLst>
                                          <p:attrName>style.visibility</p:attrName>
                                        </p:attrNameLst>
                                      </p:cBhvr>
                                      <p:to>
                                        <p:strVal val="visible"/>
                                      </p:to>
                                    </p:set>
                                    <p:animEffect transition="in" filter="blinds(horizontal)">
                                      <p:cBhvr>
                                        <p:cTn id="51" dur="500"/>
                                        <p:tgtEl>
                                          <p:spTgt spid="317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ldLvl="0" animBg="1"/>
      <p:bldP spid="31747" grpId="0" bldLvl="0" animBg="1"/>
      <p:bldP spid="31751" grpId="0" bldLvl="0" animBg="1"/>
      <p:bldP spid="31752" grpId="0" bldLvl="0" animBg="1"/>
      <p:bldP spid="31753" grpId="0" bldLvl="0" animBg="1"/>
      <p:bldP spid="31756" grpId="0" bldLvl="0"/>
      <p:bldP spid="31757" grpId="0" bldLvl="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椭圆 19"/>
          <p:cNvSpPr/>
          <p:nvPr/>
        </p:nvSpPr>
        <p:spPr>
          <a:xfrm>
            <a:off x="7064375" y="833438"/>
            <a:ext cx="676275" cy="660400"/>
          </a:xfrm>
          <a:prstGeom prst="ellipse">
            <a:avLst/>
          </a:prstGeom>
          <a:solidFill>
            <a:srgbClr val="D9D9D9">
              <a:alpha val="37999"/>
            </a:srgbClr>
          </a:solidFill>
          <a:ln w="9525">
            <a:noFill/>
          </a:ln>
        </p:spPr>
        <p:txBody>
          <a:bodyPr anchor="ctr"/>
          <a:p>
            <a:pPr algn="ctr"/>
            <a:endParaRPr lang="zh-CN" altLang="en-US" dirty="0">
              <a:solidFill>
                <a:srgbClr val="FFFFFF"/>
              </a:solidFill>
              <a:latin typeface="Calibri" panose="020F0502020204030204" pitchFamily="2" charset="0"/>
              <a:sym typeface="Calibri" panose="020F0502020204030204" pitchFamily="2" charset="0"/>
            </a:endParaRPr>
          </a:p>
        </p:txBody>
      </p:sp>
      <p:sp>
        <p:nvSpPr>
          <p:cNvPr id="32771" name="椭圆 2">
            <a:hlinkClick r:id="rId1" action="ppaction://hlinkpres?slideindex=1&amp;slidetitle="/>
          </p:cNvPr>
          <p:cNvSpPr/>
          <p:nvPr/>
        </p:nvSpPr>
        <p:spPr>
          <a:xfrm>
            <a:off x="-388937" y="5516563"/>
            <a:ext cx="1431925" cy="1441450"/>
          </a:xfrm>
          <a:prstGeom prst="ellipse">
            <a:avLst/>
          </a:prstGeom>
          <a:solidFill>
            <a:srgbClr val="D9D9D9">
              <a:alpha val="78000"/>
            </a:srgbClr>
          </a:solidFill>
          <a:ln w="9525">
            <a:noFill/>
          </a:ln>
        </p:spPr>
        <p:txBody>
          <a:bodyPr anchor="ctr"/>
          <a:p>
            <a:pPr algn="ctr"/>
            <a:endParaRPr lang="zh-CN" altLang="en-US" dirty="0">
              <a:solidFill>
                <a:srgbClr val="FFFFFF"/>
              </a:solidFill>
              <a:latin typeface="Calibri" panose="020F0502020204030204" pitchFamily="2" charset="0"/>
              <a:sym typeface="Calibri" panose="020F0502020204030204" pitchFamily="2" charset="0"/>
            </a:endParaRPr>
          </a:p>
        </p:txBody>
      </p:sp>
      <p:sp>
        <p:nvSpPr>
          <p:cNvPr id="32772" name="Rectangle 4"/>
          <p:cNvSpPr/>
          <p:nvPr/>
        </p:nvSpPr>
        <p:spPr>
          <a:xfrm>
            <a:off x="0" y="6477000"/>
            <a:ext cx="9142413" cy="381000"/>
          </a:xfrm>
          <a:prstGeom prst="rect">
            <a:avLst/>
          </a:prstGeom>
          <a:solidFill>
            <a:srgbClr val="FFC000"/>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pic>
        <p:nvPicPr>
          <p:cNvPr id="32773" name="Picture 10" descr="C:\Documents and Settings\Administrator\桌面\abstract-design-with-beautiful-flowers2.png"/>
          <p:cNvPicPr>
            <a:picLocks noChangeAspect="1"/>
          </p:cNvPicPr>
          <p:nvPr/>
        </p:nvPicPr>
        <p:blipFill>
          <a:blip r:embed="rId2"/>
          <a:stretch>
            <a:fillRect/>
          </a:stretch>
        </p:blipFill>
        <p:spPr>
          <a:xfrm>
            <a:off x="6130925" y="5492750"/>
            <a:ext cx="601663" cy="561975"/>
          </a:xfrm>
          <a:prstGeom prst="rect">
            <a:avLst/>
          </a:prstGeom>
          <a:noFill/>
          <a:ln w="9525">
            <a:noFill/>
          </a:ln>
        </p:spPr>
      </p:pic>
      <p:sp>
        <p:nvSpPr>
          <p:cNvPr id="32774" name="椭圆 16"/>
          <p:cNvSpPr/>
          <p:nvPr/>
        </p:nvSpPr>
        <p:spPr>
          <a:xfrm>
            <a:off x="4718050" y="3838575"/>
            <a:ext cx="1295400" cy="1319213"/>
          </a:xfrm>
          <a:prstGeom prst="ellipse">
            <a:avLst/>
          </a:prstGeom>
          <a:solidFill>
            <a:srgbClr val="D9D9D9">
              <a:alpha val="40999"/>
            </a:srgbClr>
          </a:solidFill>
          <a:ln w="9525">
            <a:noFill/>
          </a:ln>
        </p:spPr>
        <p:txBody>
          <a:bodyPr anchor="ctr"/>
          <a:p>
            <a:pPr algn="ctr"/>
            <a:endParaRPr lang="zh-CN" altLang="en-US" dirty="0">
              <a:solidFill>
                <a:srgbClr val="FFFFFF"/>
              </a:solidFill>
              <a:latin typeface="Calibri" panose="020F0502020204030204" pitchFamily="2" charset="0"/>
              <a:sym typeface="Calibri" panose="020F0502020204030204" pitchFamily="2" charset="0"/>
            </a:endParaRPr>
          </a:p>
        </p:txBody>
      </p:sp>
      <p:sp>
        <p:nvSpPr>
          <p:cNvPr id="32775" name="椭圆 17"/>
          <p:cNvSpPr/>
          <p:nvPr/>
        </p:nvSpPr>
        <p:spPr>
          <a:xfrm>
            <a:off x="1314450" y="2217738"/>
            <a:ext cx="2178050" cy="2147887"/>
          </a:xfrm>
          <a:prstGeom prst="ellipse">
            <a:avLst/>
          </a:prstGeom>
          <a:solidFill>
            <a:srgbClr val="D9D9D9">
              <a:alpha val="45000"/>
            </a:srgbClr>
          </a:solidFill>
          <a:ln w="9525">
            <a:noFill/>
          </a:ln>
        </p:spPr>
        <p:txBody>
          <a:bodyPr anchor="ctr"/>
          <a:p>
            <a:pPr algn="ctr"/>
            <a:endParaRPr lang="zh-CN" altLang="en-US" dirty="0">
              <a:solidFill>
                <a:srgbClr val="FFFFFF"/>
              </a:solidFill>
              <a:latin typeface="Calibri" panose="020F0502020204030204" pitchFamily="2" charset="0"/>
              <a:sym typeface="Calibri" panose="020F0502020204030204" pitchFamily="2" charset="0"/>
            </a:endParaRPr>
          </a:p>
        </p:txBody>
      </p:sp>
      <p:sp>
        <p:nvSpPr>
          <p:cNvPr id="32776" name="椭圆 18"/>
          <p:cNvSpPr/>
          <p:nvPr/>
        </p:nvSpPr>
        <p:spPr>
          <a:xfrm>
            <a:off x="4743450" y="2297113"/>
            <a:ext cx="906463" cy="922337"/>
          </a:xfrm>
          <a:prstGeom prst="ellipse">
            <a:avLst/>
          </a:prstGeom>
          <a:solidFill>
            <a:srgbClr val="D9D9D9">
              <a:alpha val="37999"/>
            </a:srgbClr>
          </a:solidFill>
          <a:ln w="9525">
            <a:noFill/>
          </a:ln>
        </p:spPr>
        <p:txBody>
          <a:bodyPr anchor="ctr"/>
          <a:p>
            <a:pPr algn="ctr"/>
            <a:endParaRPr lang="zh-CN" altLang="en-US" dirty="0">
              <a:solidFill>
                <a:srgbClr val="FFFFFF"/>
              </a:solidFill>
              <a:latin typeface="Calibri" panose="020F0502020204030204" pitchFamily="2" charset="0"/>
              <a:sym typeface="Calibri" panose="020F0502020204030204" pitchFamily="2" charset="0"/>
            </a:endParaRPr>
          </a:p>
        </p:txBody>
      </p:sp>
      <p:pic>
        <p:nvPicPr>
          <p:cNvPr id="32777" name="Picture 15" descr="H:\Files\4cbb49c3e377d8365aa20a00\abstract-design-with-beautiful-flowers2.png"/>
          <p:cNvPicPr>
            <a:picLocks noChangeAspect="1"/>
          </p:cNvPicPr>
          <p:nvPr/>
        </p:nvPicPr>
        <p:blipFill>
          <a:blip r:embed="rId3"/>
          <a:stretch>
            <a:fillRect/>
          </a:stretch>
        </p:blipFill>
        <p:spPr>
          <a:xfrm>
            <a:off x="6378575" y="3627438"/>
            <a:ext cx="2720975" cy="3213100"/>
          </a:xfrm>
          <a:prstGeom prst="rect">
            <a:avLst/>
          </a:prstGeom>
          <a:noFill/>
          <a:ln w="9525">
            <a:noFill/>
          </a:ln>
        </p:spPr>
      </p:pic>
      <p:pic>
        <p:nvPicPr>
          <p:cNvPr id="32778" name="Picture 10" descr="C:\Documents and Settings\Administrator\桌面\abstract-design-with-beautiful-flowers2.png"/>
          <p:cNvPicPr>
            <a:picLocks noChangeAspect="1"/>
          </p:cNvPicPr>
          <p:nvPr/>
        </p:nvPicPr>
        <p:blipFill>
          <a:blip r:embed="rId4"/>
          <a:stretch>
            <a:fillRect/>
          </a:stretch>
        </p:blipFill>
        <p:spPr>
          <a:xfrm>
            <a:off x="6659563" y="4365625"/>
            <a:ext cx="973137" cy="881063"/>
          </a:xfrm>
          <a:prstGeom prst="rect">
            <a:avLst/>
          </a:prstGeom>
          <a:noFill/>
          <a:ln w="9525">
            <a:noFill/>
          </a:ln>
        </p:spPr>
      </p:pic>
      <p:sp>
        <p:nvSpPr>
          <p:cNvPr id="32779" name="Rectangle 4"/>
          <p:cNvSpPr/>
          <p:nvPr/>
        </p:nvSpPr>
        <p:spPr>
          <a:xfrm>
            <a:off x="-7937" y="1588"/>
            <a:ext cx="9151937" cy="831850"/>
          </a:xfrm>
          <a:prstGeom prst="rect">
            <a:avLst/>
          </a:prstGeom>
          <a:solidFill>
            <a:srgbClr val="FFC000"/>
          </a:solidFill>
          <a:ln w="9525">
            <a:noFill/>
          </a:ln>
        </p:spPr>
        <p:txBody>
          <a:bodyPr wrap="none" anchor="ctr"/>
          <a:p>
            <a:r>
              <a:rPr lang="zh-CN" altLang="en-US" sz="4000" dirty="0">
                <a:solidFill>
                  <a:srgbClr val="000000"/>
                </a:solidFill>
                <a:latin typeface="黑体" panose="02010609060101010101" pitchFamily="2" charset="-122"/>
                <a:ea typeface="黑体" panose="02010609060101010101" pitchFamily="2" charset="-122"/>
                <a:sym typeface="黑体" panose="02010609060101010101" pitchFamily="2" charset="-122"/>
              </a:rPr>
              <a:t>四、学前儿童发展心理学研究的意义</a:t>
            </a:r>
            <a:endParaRPr lang="zh-CN" altLang="en-US" dirty="0">
              <a:latin typeface="Arial" panose="020B0604020202020204" pitchFamily="34" charset="0"/>
            </a:endParaRPr>
          </a:p>
        </p:txBody>
      </p:sp>
      <p:sp>
        <p:nvSpPr>
          <p:cNvPr id="32780" name="TextBox 13"/>
          <p:cNvSpPr/>
          <p:nvPr/>
        </p:nvSpPr>
        <p:spPr>
          <a:xfrm>
            <a:off x="250825" y="908050"/>
            <a:ext cx="8572500" cy="579438"/>
          </a:xfrm>
          <a:prstGeom prst="rect">
            <a:avLst/>
          </a:prstGeom>
          <a:noFill/>
          <a:ln w="9525">
            <a:noFill/>
          </a:ln>
        </p:spPr>
        <p:txBody>
          <a:bodyPr>
            <a:spAutoFit/>
          </a:bodyPr>
          <a:p>
            <a:r>
              <a:rPr lang="zh-CN" altLang="en-US" sz="3200" dirty="0">
                <a:solidFill>
                  <a:srgbClr val="000000"/>
                </a:solidFill>
                <a:latin typeface="黑体" panose="02010609060101010101" pitchFamily="2" charset="-122"/>
                <a:ea typeface="黑体" panose="02010609060101010101" pitchFamily="2" charset="-122"/>
                <a:sym typeface="黑体" panose="02010609060101010101" pitchFamily="2" charset="-122"/>
              </a:rPr>
              <a:t>（二）实践意义</a:t>
            </a:r>
            <a:endParaRPr lang="zh-CN" altLang="en-US" dirty="0">
              <a:latin typeface="Arial" panose="020B0604020202020204" pitchFamily="34" charset="0"/>
            </a:endParaRPr>
          </a:p>
        </p:txBody>
      </p:sp>
      <p:sp>
        <p:nvSpPr>
          <p:cNvPr id="32781" name="TextBox 13"/>
          <p:cNvSpPr/>
          <p:nvPr/>
        </p:nvSpPr>
        <p:spPr>
          <a:xfrm>
            <a:off x="179388" y="1557338"/>
            <a:ext cx="8572500" cy="519112"/>
          </a:xfrm>
          <a:prstGeom prst="rect">
            <a:avLst/>
          </a:prstGeom>
          <a:noFill/>
          <a:ln w="9525">
            <a:noFill/>
          </a:ln>
        </p:spPr>
        <p:txBody>
          <a:bodyPr>
            <a:spAutoFit/>
          </a:bodyPr>
          <a:p>
            <a:r>
              <a:rPr lang="zh-CN" altLang="en-US" sz="2800"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首先：为学前儿童教育提供心理依据。</a:t>
            </a:r>
            <a:endParaRPr lang="zh-CN" altLang="en-US" dirty="0">
              <a:latin typeface="Arial" panose="020B0604020202020204" pitchFamily="34" charset="0"/>
            </a:endParaRPr>
          </a:p>
        </p:txBody>
      </p:sp>
      <p:sp>
        <p:nvSpPr>
          <p:cNvPr id="32782" name="TextBox 13"/>
          <p:cNvSpPr/>
          <p:nvPr/>
        </p:nvSpPr>
        <p:spPr>
          <a:xfrm>
            <a:off x="179388" y="2997200"/>
            <a:ext cx="8572500" cy="519113"/>
          </a:xfrm>
          <a:prstGeom prst="rect">
            <a:avLst/>
          </a:prstGeom>
          <a:noFill/>
          <a:ln w="9525">
            <a:noFill/>
          </a:ln>
        </p:spPr>
        <p:txBody>
          <a:bodyPr>
            <a:spAutoFit/>
          </a:bodyPr>
          <a:p>
            <a:r>
              <a:rPr lang="zh-CN" altLang="en-US" sz="2800"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其次：为学前儿童卫生保健工作提供相关的学科知识。</a:t>
            </a:r>
            <a:endParaRPr lang="zh-CN" altLang="en-US" dirty="0">
              <a:latin typeface="Arial" panose="020B0604020202020204" pitchFamily="34" charset="0"/>
            </a:endParaRPr>
          </a:p>
        </p:txBody>
      </p:sp>
      <p:sp>
        <p:nvSpPr>
          <p:cNvPr id="32783" name="TextBox 13"/>
          <p:cNvSpPr/>
          <p:nvPr/>
        </p:nvSpPr>
        <p:spPr>
          <a:xfrm>
            <a:off x="179388" y="4221163"/>
            <a:ext cx="8572500" cy="946150"/>
          </a:xfrm>
          <a:prstGeom prst="rect">
            <a:avLst/>
          </a:prstGeom>
          <a:noFill/>
          <a:ln w="9525">
            <a:noFill/>
          </a:ln>
        </p:spPr>
        <p:txBody>
          <a:bodyPr>
            <a:spAutoFit/>
          </a:bodyPr>
          <a:p>
            <a:r>
              <a:rPr lang="zh-CN" altLang="en-US" sz="2800"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再次：为儿童文学艺术作用的创作提供心理学知识指导。</a:t>
            </a:r>
            <a:endParaRPr lang="zh-CN" altLang="en-US" dirty="0">
              <a:latin typeface="Arial" panose="020B0604020202020204" pitchFamily="34" charset="0"/>
            </a:endParaRPr>
          </a:p>
        </p:txBody>
      </p:sp>
      <p:sp>
        <p:nvSpPr>
          <p:cNvPr id="2" name="日期占位符 1"/>
          <p:cNvSpPr/>
          <p:nvPr>
            <p:ph type="dt" sz="half" idx="10"/>
          </p:nvPr>
        </p:nvSpPr>
        <p:spPr/>
        <p:txBody>
          <a:bodyPr/>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 fill="hold">
                                          <p:stCondLst>
                                            <p:cond delay="0"/>
                                          </p:stCondLst>
                                        </p:cTn>
                                        <p:tgtEl>
                                          <p:spTgt spid="32773"/>
                                        </p:tgtEl>
                                        <p:attrNameLst>
                                          <p:attrName>r</p:attrName>
                                        </p:attrNameLst>
                                      </p:cBhvr>
                                    </p:animRot>
                                    <p:animRot by="-239760">
                                      <p:cBhvr>
                                        <p:cTn id="7" dur="60" fill="hold">
                                          <p:stCondLst>
                                            <p:cond delay="60"/>
                                          </p:stCondLst>
                                        </p:cTn>
                                        <p:tgtEl>
                                          <p:spTgt spid="32773"/>
                                        </p:tgtEl>
                                        <p:attrNameLst>
                                          <p:attrName>r</p:attrName>
                                        </p:attrNameLst>
                                      </p:cBhvr>
                                    </p:animRot>
                                    <p:animRot by="240000">
                                      <p:cBhvr>
                                        <p:cTn id="8" dur="60" fill="hold">
                                          <p:stCondLst>
                                            <p:cond delay="120"/>
                                          </p:stCondLst>
                                        </p:cTn>
                                        <p:tgtEl>
                                          <p:spTgt spid="32773"/>
                                        </p:tgtEl>
                                        <p:attrNameLst>
                                          <p:attrName>r</p:attrName>
                                        </p:attrNameLst>
                                      </p:cBhvr>
                                    </p:animRot>
                                    <p:animRot by="-239760">
                                      <p:cBhvr>
                                        <p:cTn id="9" dur="60" fill="hold">
                                          <p:stCondLst>
                                            <p:cond delay="180"/>
                                          </p:stCondLst>
                                        </p:cTn>
                                        <p:tgtEl>
                                          <p:spTgt spid="32773"/>
                                        </p:tgtEl>
                                        <p:attrNameLst>
                                          <p:attrName>r</p:attrName>
                                        </p:attrNameLst>
                                      </p:cBhvr>
                                    </p:animRot>
                                    <p:animRot by="120000">
                                      <p:cBhvr>
                                        <p:cTn id="10" dur="60" fill="hold">
                                          <p:stCondLst>
                                            <p:cond delay="240"/>
                                          </p:stCondLst>
                                        </p:cTn>
                                        <p:tgtEl>
                                          <p:spTgt spid="32773"/>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 fill="hold">
                                          <p:stCondLst>
                                            <p:cond delay="0"/>
                                          </p:stCondLst>
                                        </p:cTn>
                                        <p:tgtEl>
                                          <p:spTgt spid="32778"/>
                                        </p:tgtEl>
                                        <p:attrNameLst>
                                          <p:attrName>r</p:attrName>
                                        </p:attrNameLst>
                                      </p:cBhvr>
                                    </p:animRot>
                                    <p:animRot by="-239760">
                                      <p:cBhvr>
                                        <p:cTn id="13" dur="60" fill="hold">
                                          <p:stCondLst>
                                            <p:cond delay="60"/>
                                          </p:stCondLst>
                                        </p:cTn>
                                        <p:tgtEl>
                                          <p:spTgt spid="32778"/>
                                        </p:tgtEl>
                                        <p:attrNameLst>
                                          <p:attrName>r</p:attrName>
                                        </p:attrNameLst>
                                      </p:cBhvr>
                                    </p:animRot>
                                    <p:animRot by="240000">
                                      <p:cBhvr>
                                        <p:cTn id="14" dur="60" fill="hold">
                                          <p:stCondLst>
                                            <p:cond delay="120"/>
                                          </p:stCondLst>
                                        </p:cTn>
                                        <p:tgtEl>
                                          <p:spTgt spid="32778"/>
                                        </p:tgtEl>
                                        <p:attrNameLst>
                                          <p:attrName>r</p:attrName>
                                        </p:attrNameLst>
                                      </p:cBhvr>
                                    </p:animRot>
                                    <p:animRot by="-239760">
                                      <p:cBhvr>
                                        <p:cTn id="15" dur="60" fill="hold">
                                          <p:stCondLst>
                                            <p:cond delay="180"/>
                                          </p:stCondLst>
                                        </p:cTn>
                                        <p:tgtEl>
                                          <p:spTgt spid="32778"/>
                                        </p:tgtEl>
                                        <p:attrNameLst>
                                          <p:attrName>r</p:attrName>
                                        </p:attrNameLst>
                                      </p:cBhvr>
                                    </p:animRot>
                                    <p:animRot by="120000">
                                      <p:cBhvr>
                                        <p:cTn id="16" dur="60" fill="hold">
                                          <p:stCondLst>
                                            <p:cond delay="240"/>
                                          </p:stCondLst>
                                        </p:cTn>
                                        <p:tgtEl>
                                          <p:spTgt spid="32778"/>
                                        </p:tgtEl>
                                        <p:attrNameLst>
                                          <p:attrName>r</p:attrName>
                                        </p:attrNameLst>
                                      </p:cBhvr>
                                    </p:animRot>
                                  </p:childTnLst>
                                </p:cTn>
                              </p:par>
                              <p:par>
                                <p:cTn id="17" presetID="6" presetClass="emph" presetSubtype="0" fill="hold" grpId="0" nodeType="withEffect">
                                  <p:stCondLst>
                                    <p:cond delay="0"/>
                                  </p:stCondLst>
                                  <p:childTnLst>
                                    <p:animScale>
                                      <p:cBhvr>
                                        <p:cTn id="18" dur="2000" fill="hold"/>
                                        <p:tgtEl>
                                          <p:spTgt spid="32775"/>
                                        </p:tgtEl>
                                      </p:cBhvr>
                                      <p:by x="150000" y="150000"/>
                                    </p:animScale>
                                  </p:childTnLst>
                                </p:cTn>
                              </p:par>
                              <p:par>
                                <p:cTn id="19" presetID="6" presetClass="emph" presetSubtype="0" fill="hold" grpId="0" nodeType="withEffect">
                                  <p:stCondLst>
                                    <p:cond delay="0"/>
                                  </p:stCondLst>
                                  <p:childTnLst>
                                    <p:animScale>
                                      <p:cBhvr>
                                        <p:cTn id="20" dur="2000" fill="hold"/>
                                        <p:tgtEl>
                                          <p:spTgt spid="32771"/>
                                        </p:tgtEl>
                                      </p:cBhvr>
                                      <p:by x="150000" y="150000"/>
                                    </p:animScale>
                                  </p:childTnLst>
                                </p:cTn>
                              </p:par>
                              <p:par>
                                <p:cTn id="21" presetID="6" presetClass="emph" presetSubtype="0" fill="hold" grpId="0" nodeType="withEffect">
                                  <p:stCondLst>
                                    <p:cond delay="0"/>
                                  </p:stCondLst>
                                  <p:childTnLst>
                                    <p:animScale>
                                      <p:cBhvr>
                                        <p:cTn id="22" dur="2000" fill="hold"/>
                                        <p:tgtEl>
                                          <p:spTgt spid="32774"/>
                                        </p:tgtEl>
                                      </p:cBhvr>
                                      <p:by x="150000" y="150000"/>
                                    </p:animScale>
                                  </p:childTnLst>
                                </p:cTn>
                              </p:par>
                              <p:par>
                                <p:cTn id="23" presetID="6" presetClass="emph" presetSubtype="0" fill="hold" grpId="0" nodeType="withEffect">
                                  <p:stCondLst>
                                    <p:cond delay="0"/>
                                  </p:stCondLst>
                                  <p:childTnLst>
                                    <p:animScale>
                                      <p:cBhvr>
                                        <p:cTn id="24" dur="2000" fill="hold"/>
                                        <p:tgtEl>
                                          <p:spTgt spid="32776"/>
                                        </p:tgtEl>
                                      </p:cBhvr>
                                      <p:by x="150000" y="150000"/>
                                    </p:animScale>
                                  </p:childTnLst>
                                </p:cTn>
                              </p:par>
                              <p:par>
                                <p:cTn id="25" presetID="6" presetClass="emph" presetSubtype="0" fill="hold" grpId="0" nodeType="withEffect">
                                  <p:stCondLst>
                                    <p:cond delay="0"/>
                                  </p:stCondLst>
                                  <p:childTnLst>
                                    <p:animScale>
                                      <p:cBhvr>
                                        <p:cTn id="26" dur="2000" fill="hold"/>
                                        <p:tgtEl>
                                          <p:spTgt spid="32770"/>
                                        </p:tgtEl>
                                      </p:cBhvr>
                                      <p:by x="150000" y="150000"/>
                                    </p:animScale>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2780"/>
                                        </p:tgtEl>
                                        <p:attrNameLst>
                                          <p:attrName>style.visibility</p:attrName>
                                        </p:attrNameLst>
                                      </p:cBhvr>
                                      <p:to>
                                        <p:strVal val="visible"/>
                                      </p:to>
                                    </p:set>
                                    <p:anim calcmode="lin" valueType="num">
                                      <p:cBhvr>
                                        <p:cTn id="31" dur="500" fill="hold"/>
                                        <p:tgtEl>
                                          <p:spTgt spid="32780"/>
                                        </p:tgtEl>
                                        <p:attrNameLst>
                                          <p:attrName>ppt_x</p:attrName>
                                        </p:attrNameLst>
                                      </p:cBhvr>
                                      <p:tavLst>
                                        <p:tav tm="0">
                                          <p:val>
                                            <p:strVal val="#ppt_x"/>
                                          </p:val>
                                        </p:tav>
                                        <p:tav tm="100000">
                                          <p:val>
                                            <p:strVal val="#ppt_x"/>
                                          </p:val>
                                        </p:tav>
                                      </p:tavLst>
                                    </p:anim>
                                    <p:anim calcmode="lin" valueType="num">
                                      <p:cBhvr>
                                        <p:cTn id="32" dur="500" fill="hold"/>
                                        <p:tgtEl>
                                          <p:spTgt spid="3278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32781"/>
                                        </p:tgtEl>
                                        <p:attrNameLst>
                                          <p:attrName>style.visibility</p:attrName>
                                        </p:attrNameLst>
                                      </p:cBhvr>
                                      <p:to>
                                        <p:strVal val="visible"/>
                                      </p:to>
                                    </p:set>
                                    <p:animEffect filter="diamond(in)">
                                      <p:cBhvr>
                                        <p:cTn id="37" dur="2000"/>
                                        <p:tgtEl>
                                          <p:spTgt spid="32781"/>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32782"/>
                                        </p:tgtEl>
                                        <p:attrNameLst>
                                          <p:attrName>style.visibility</p:attrName>
                                        </p:attrNameLst>
                                      </p:cBhvr>
                                      <p:to>
                                        <p:strVal val="visible"/>
                                      </p:to>
                                    </p:set>
                                    <p:animEffect filter="diamond(in)">
                                      <p:cBhvr>
                                        <p:cTn id="42" dur="2000"/>
                                        <p:tgtEl>
                                          <p:spTgt spid="32782"/>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32783"/>
                                        </p:tgtEl>
                                        <p:attrNameLst>
                                          <p:attrName>style.visibility</p:attrName>
                                        </p:attrNameLst>
                                      </p:cBhvr>
                                      <p:to>
                                        <p:strVal val="visible"/>
                                      </p:to>
                                    </p:set>
                                    <p:animEffect filter="diamond(in)">
                                      <p:cBhvr>
                                        <p:cTn id="47" dur="2000"/>
                                        <p:tgtEl>
                                          <p:spTgt spid="327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ldLvl="0" animBg="1"/>
      <p:bldP spid="32771" grpId="0" bldLvl="0" animBg="1"/>
      <p:bldP spid="32774" grpId="0" bldLvl="0" animBg="1"/>
      <p:bldP spid="32775" grpId="0" bldLvl="0" animBg="1"/>
      <p:bldP spid="32776" grpId="0" bldLvl="0" animBg="1"/>
      <p:bldP spid="32780" grpId="0" bldLvl="0"/>
      <p:bldP spid="32781" grpId="0" bldLvl="0"/>
      <p:bldP spid="32782" grpId="0" bldLvl="0"/>
      <p:bldP spid="32783" grpId="0" bldLvl="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3794" name="Picture 5" descr="abstract-design-with-beautiful-flowers1"/>
          <p:cNvPicPr>
            <a:picLocks noChangeAspect="1"/>
          </p:cNvPicPr>
          <p:nvPr/>
        </p:nvPicPr>
        <p:blipFill>
          <a:blip r:embed="rId1"/>
          <a:stretch>
            <a:fillRect/>
          </a:stretch>
        </p:blipFill>
        <p:spPr>
          <a:xfrm>
            <a:off x="2597150" y="5573713"/>
            <a:ext cx="246063" cy="519112"/>
          </a:xfrm>
          <a:prstGeom prst="rect">
            <a:avLst/>
          </a:prstGeom>
          <a:noFill/>
          <a:ln w="9525">
            <a:noFill/>
          </a:ln>
        </p:spPr>
      </p:pic>
      <p:pic>
        <p:nvPicPr>
          <p:cNvPr id="33795" name="Picture 5" descr="abstract-design-with-beautiful-flowers1"/>
          <p:cNvPicPr>
            <a:picLocks noChangeAspect="1"/>
          </p:cNvPicPr>
          <p:nvPr/>
        </p:nvPicPr>
        <p:blipFill>
          <a:blip r:embed="rId2"/>
          <a:stretch>
            <a:fillRect/>
          </a:stretch>
        </p:blipFill>
        <p:spPr>
          <a:xfrm>
            <a:off x="250825" y="4895850"/>
            <a:ext cx="406400" cy="404813"/>
          </a:xfrm>
          <a:prstGeom prst="rect">
            <a:avLst/>
          </a:prstGeom>
          <a:noFill/>
          <a:ln w="9525">
            <a:noFill/>
          </a:ln>
        </p:spPr>
      </p:pic>
      <p:pic>
        <p:nvPicPr>
          <p:cNvPr id="33796" name="Picture 5" descr="abstract-design-with-beautiful-flowers1"/>
          <p:cNvPicPr>
            <a:picLocks noChangeAspect="1"/>
          </p:cNvPicPr>
          <p:nvPr/>
        </p:nvPicPr>
        <p:blipFill>
          <a:blip r:embed="rId2"/>
          <a:stretch>
            <a:fillRect/>
          </a:stretch>
        </p:blipFill>
        <p:spPr>
          <a:xfrm>
            <a:off x="1285875" y="5048250"/>
            <a:ext cx="406400" cy="404813"/>
          </a:xfrm>
          <a:prstGeom prst="rect">
            <a:avLst/>
          </a:prstGeom>
          <a:noFill/>
          <a:ln w="9525">
            <a:noFill/>
          </a:ln>
        </p:spPr>
      </p:pic>
      <p:pic>
        <p:nvPicPr>
          <p:cNvPr id="33797" name="Picture 5" descr="abstract-design-with-beautiful-flowers1"/>
          <p:cNvPicPr>
            <a:picLocks noChangeAspect="1"/>
          </p:cNvPicPr>
          <p:nvPr/>
        </p:nvPicPr>
        <p:blipFill>
          <a:blip r:embed="rId3"/>
          <a:stretch>
            <a:fillRect/>
          </a:stretch>
        </p:blipFill>
        <p:spPr>
          <a:xfrm>
            <a:off x="2124075" y="5543550"/>
            <a:ext cx="404813" cy="406400"/>
          </a:xfrm>
          <a:prstGeom prst="rect">
            <a:avLst/>
          </a:prstGeom>
          <a:noFill/>
          <a:ln w="9525">
            <a:noFill/>
          </a:ln>
        </p:spPr>
      </p:pic>
      <p:sp>
        <p:nvSpPr>
          <p:cNvPr id="33798" name="Rectangle 4"/>
          <p:cNvSpPr/>
          <p:nvPr/>
        </p:nvSpPr>
        <p:spPr>
          <a:xfrm>
            <a:off x="0" y="6477000"/>
            <a:ext cx="9142413" cy="381000"/>
          </a:xfrm>
          <a:prstGeom prst="rect">
            <a:avLst/>
          </a:prstGeom>
          <a:solidFill>
            <a:srgbClr val="92D050"/>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33799" name="Rectangle 2"/>
          <p:cNvSpPr/>
          <p:nvPr/>
        </p:nvSpPr>
        <p:spPr>
          <a:xfrm>
            <a:off x="-7937" y="0"/>
            <a:ext cx="9151937" cy="831850"/>
          </a:xfrm>
          <a:prstGeom prst="rect">
            <a:avLst/>
          </a:prstGeom>
          <a:solidFill>
            <a:srgbClr val="92D050"/>
          </a:solidFill>
          <a:ln w="9525">
            <a:noFill/>
          </a:ln>
        </p:spPr>
        <p:txBody>
          <a:bodyPr wrap="none" anchor="ctr"/>
          <a:p>
            <a:r>
              <a:rPr lang="zh-CN" altLang="en-US" sz="3600" dirty="0">
                <a:solidFill>
                  <a:srgbClr val="000000"/>
                </a:solidFill>
                <a:latin typeface="黑体" panose="02010609060101010101" pitchFamily="2" charset="-122"/>
                <a:ea typeface="黑体" panose="02010609060101010101" pitchFamily="2" charset="-122"/>
                <a:sym typeface="黑体" panose="02010609060101010101" pitchFamily="2" charset="-122"/>
              </a:rPr>
              <a:t>第二节 学前儿童发展心理学的历史与新进展</a:t>
            </a:r>
            <a:endParaRPr lang="zh-CN" altLang="en-US" dirty="0">
              <a:latin typeface="Arial" panose="020B0604020202020204" pitchFamily="34" charset="0"/>
            </a:endParaRPr>
          </a:p>
        </p:txBody>
      </p:sp>
      <p:sp>
        <p:nvSpPr>
          <p:cNvPr id="33800" name="Oval 15"/>
          <p:cNvSpPr/>
          <p:nvPr/>
        </p:nvSpPr>
        <p:spPr>
          <a:xfrm>
            <a:off x="358775" y="4221163"/>
            <a:ext cx="684213" cy="719137"/>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33801" name="Oval 14"/>
          <p:cNvSpPr/>
          <p:nvPr/>
        </p:nvSpPr>
        <p:spPr>
          <a:xfrm>
            <a:off x="2700338" y="3789363"/>
            <a:ext cx="1943100" cy="2301875"/>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33802" name="Oval 12"/>
          <p:cNvSpPr/>
          <p:nvPr/>
        </p:nvSpPr>
        <p:spPr>
          <a:xfrm>
            <a:off x="3949700" y="990600"/>
            <a:ext cx="1296988" cy="1584325"/>
          </a:xfrm>
          <a:prstGeom prst="ellipse">
            <a:avLst/>
          </a:prstGeom>
          <a:solidFill>
            <a:srgbClr val="CCCC00">
              <a:alpha val="9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33803" name="Oval 13"/>
          <p:cNvSpPr/>
          <p:nvPr/>
        </p:nvSpPr>
        <p:spPr>
          <a:xfrm>
            <a:off x="6950075" y="2565400"/>
            <a:ext cx="1727200" cy="2232025"/>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33804" name="Oval 22"/>
          <p:cNvSpPr/>
          <p:nvPr/>
        </p:nvSpPr>
        <p:spPr>
          <a:xfrm>
            <a:off x="6881813" y="4222750"/>
            <a:ext cx="611187" cy="719138"/>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pic>
        <p:nvPicPr>
          <p:cNvPr id="33805" name="Picture 5" descr="abstract-design-with-beautiful-flowers1"/>
          <p:cNvPicPr>
            <a:picLocks noChangeAspect="1"/>
          </p:cNvPicPr>
          <p:nvPr/>
        </p:nvPicPr>
        <p:blipFill>
          <a:blip r:embed="rId4"/>
          <a:stretch>
            <a:fillRect/>
          </a:stretch>
        </p:blipFill>
        <p:spPr>
          <a:xfrm>
            <a:off x="107950" y="4076700"/>
            <a:ext cx="2089150" cy="2814638"/>
          </a:xfrm>
          <a:prstGeom prst="rect">
            <a:avLst/>
          </a:prstGeom>
          <a:noFill/>
          <a:ln w="9525">
            <a:noFill/>
          </a:ln>
        </p:spPr>
      </p:pic>
      <p:pic>
        <p:nvPicPr>
          <p:cNvPr id="33806" name="Picture 5" descr="abstract-design-with-beautiful-flowers1"/>
          <p:cNvPicPr>
            <a:picLocks noChangeAspect="1"/>
          </p:cNvPicPr>
          <p:nvPr/>
        </p:nvPicPr>
        <p:blipFill>
          <a:blip r:embed="rId5"/>
          <a:stretch>
            <a:fillRect/>
          </a:stretch>
        </p:blipFill>
        <p:spPr>
          <a:xfrm>
            <a:off x="2124075" y="5157788"/>
            <a:ext cx="1293813" cy="1741487"/>
          </a:xfrm>
          <a:prstGeom prst="rect">
            <a:avLst/>
          </a:prstGeom>
          <a:noFill/>
          <a:ln w="9525">
            <a:noFill/>
          </a:ln>
        </p:spPr>
      </p:pic>
      <p:pic>
        <p:nvPicPr>
          <p:cNvPr id="33807" name="Picture 5" descr="abstract-design-with-beautiful-flowers1"/>
          <p:cNvPicPr>
            <a:picLocks noChangeAspect="1"/>
          </p:cNvPicPr>
          <p:nvPr/>
        </p:nvPicPr>
        <p:blipFill>
          <a:blip r:embed="rId2"/>
          <a:stretch>
            <a:fillRect/>
          </a:stretch>
        </p:blipFill>
        <p:spPr>
          <a:xfrm>
            <a:off x="403225" y="5048250"/>
            <a:ext cx="406400" cy="404813"/>
          </a:xfrm>
          <a:prstGeom prst="rect">
            <a:avLst/>
          </a:prstGeom>
          <a:noFill/>
          <a:ln w="9525">
            <a:noFill/>
          </a:ln>
        </p:spPr>
      </p:pic>
      <p:pic>
        <p:nvPicPr>
          <p:cNvPr id="33808" name="Picture 7" descr="abstract-design-with-beautiful-flowers1"/>
          <p:cNvPicPr>
            <a:picLocks noChangeAspect="1"/>
          </p:cNvPicPr>
          <p:nvPr/>
        </p:nvPicPr>
        <p:blipFill>
          <a:blip r:embed="rId6"/>
          <a:stretch>
            <a:fillRect/>
          </a:stretch>
        </p:blipFill>
        <p:spPr>
          <a:xfrm>
            <a:off x="3203575" y="5913438"/>
            <a:ext cx="247650" cy="179387"/>
          </a:xfrm>
          <a:prstGeom prst="rect">
            <a:avLst/>
          </a:prstGeom>
          <a:noFill/>
          <a:ln w="9525">
            <a:noFill/>
          </a:ln>
        </p:spPr>
      </p:pic>
      <p:pic>
        <p:nvPicPr>
          <p:cNvPr id="33809" name="Picture 18" descr="142371396"/>
          <p:cNvPicPr>
            <a:picLocks noChangeAspect="1"/>
          </p:cNvPicPr>
          <p:nvPr/>
        </p:nvPicPr>
        <p:blipFill>
          <a:blip r:embed="rId7"/>
          <a:stretch>
            <a:fillRect/>
          </a:stretch>
        </p:blipFill>
        <p:spPr>
          <a:xfrm>
            <a:off x="3492500" y="3573463"/>
            <a:ext cx="2376488" cy="2884487"/>
          </a:xfrm>
          <a:prstGeom prst="rect">
            <a:avLst/>
          </a:prstGeom>
          <a:noFill/>
          <a:ln w="9525">
            <a:noFill/>
          </a:ln>
        </p:spPr>
      </p:pic>
      <p:sp>
        <p:nvSpPr>
          <p:cNvPr id="33810" name="Text Box 18"/>
          <p:cNvSpPr txBox="1"/>
          <p:nvPr/>
        </p:nvSpPr>
        <p:spPr>
          <a:xfrm>
            <a:off x="250825" y="1123950"/>
            <a:ext cx="8788400" cy="944563"/>
          </a:xfrm>
          <a:prstGeom prst="rect">
            <a:avLst/>
          </a:prstGeom>
          <a:noFill/>
          <a:ln w="9525">
            <a:noFill/>
          </a:ln>
        </p:spPr>
        <p:txBody>
          <a:bodyPr>
            <a:spAutoFit/>
          </a:bodyPr>
          <a:p>
            <a:r>
              <a:rPr lang="zh-CN" altLang="en-US" sz="2800" dirty="0">
                <a:latin typeface="楷体" panose="02010609060101010101" charset="-122"/>
                <a:ea typeface="楷体" panose="02010609060101010101" charset="-122"/>
              </a:rPr>
              <a:t>思考：“儿童”“孩子”“幼儿”“宝贝”……这些词来自哪里？</a:t>
            </a:r>
            <a:endParaRPr lang="zh-CN" altLang="en-US" sz="2800" dirty="0">
              <a:latin typeface="楷体" panose="02010609060101010101" charset="-122"/>
              <a:ea typeface="楷体" panose="02010609060101010101" charset="-122"/>
            </a:endParaRPr>
          </a:p>
        </p:txBody>
      </p:sp>
      <p:sp>
        <p:nvSpPr>
          <p:cNvPr id="33811" name="Text Box 19"/>
          <p:cNvSpPr txBox="1"/>
          <p:nvPr/>
        </p:nvSpPr>
        <p:spPr>
          <a:xfrm>
            <a:off x="1187450" y="2852738"/>
            <a:ext cx="3816350" cy="519112"/>
          </a:xfrm>
          <a:prstGeom prst="rect">
            <a:avLst/>
          </a:prstGeom>
          <a:noFill/>
          <a:ln w="9525">
            <a:noFill/>
          </a:ln>
        </p:spPr>
        <p:txBody>
          <a:bodyPr>
            <a:spAutoFit/>
          </a:bodyPr>
          <a:p>
            <a:r>
              <a:rPr lang="zh-CN" altLang="en-US" sz="2800" dirty="0">
                <a:latin typeface="楷体" panose="02010609060101010101" charset="-122"/>
                <a:ea typeface="楷体" panose="02010609060101010101" charset="-122"/>
              </a:rPr>
              <a:t>隐藏在成人之中</a:t>
            </a:r>
            <a:endParaRPr lang="zh-CN" altLang="en-US" sz="2800" dirty="0">
              <a:latin typeface="楷体" panose="02010609060101010101" charset="-122"/>
              <a:ea typeface="楷体" panose="02010609060101010101" charset="-122"/>
            </a:endParaRPr>
          </a:p>
        </p:txBody>
      </p:sp>
      <p:sp>
        <p:nvSpPr>
          <p:cNvPr id="33812" name="Text Box 20"/>
          <p:cNvSpPr txBox="1"/>
          <p:nvPr/>
        </p:nvSpPr>
        <p:spPr>
          <a:xfrm>
            <a:off x="5724525" y="2852738"/>
            <a:ext cx="3817938" cy="519112"/>
          </a:xfrm>
          <a:prstGeom prst="rect">
            <a:avLst/>
          </a:prstGeom>
          <a:noFill/>
          <a:ln w="9525">
            <a:noFill/>
          </a:ln>
        </p:spPr>
        <p:txBody>
          <a:bodyPr>
            <a:spAutoFit/>
          </a:bodyPr>
          <a:p>
            <a:r>
              <a:rPr lang="zh-CN" altLang="en-US" sz="2800" dirty="0">
                <a:latin typeface="楷体" panose="02010609060101010101" charset="-122"/>
                <a:ea typeface="楷体" panose="02010609060101010101" charset="-122"/>
              </a:rPr>
              <a:t>被发现的儿童</a:t>
            </a:r>
            <a:endParaRPr lang="zh-CN" altLang="en-US" dirty="0">
              <a:latin typeface="Arial" panose="020B0604020202020204" pitchFamily="34" charset="0"/>
            </a:endParaRPr>
          </a:p>
        </p:txBody>
      </p:sp>
      <p:sp>
        <p:nvSpPr>
          <p:cNvPr id="33813" name="AutoShape 21"/>
          <p:cNvSpPr/>
          <p:nvPr/>
        </p:nvSpPr>
        <p:spPr>
          <a:xfrm>
            <a:off x="4211638" y="2852738"/>
            <a:ext cx="976312" cy="485775"/>
          </a:xfrm>
          <a:prstGeom prst="rightArrow">
            <a:avLst>
              <a:gd name="adj1" fmla="val 50000"/>
              <a:gd name="adj2" fmla="val 50245"/>
            </a:avLst>
          </a:prstGeom>
          <a:solidFill>
            <a:srgbClr val="FFCC00"/>
          </a:solidFill>
          <a:ln w="9525">
            <a:noFill/>
          </a:ln>
        </p:spPr>
        <p:txBody>
          <a:bodyPr anchor="ctr"/>
          <a:p>
            <a:endParaRPr lang="zh-CN" altLang="en-US" dirty="0">
              <a:latin typeface="Arial" panose="020B0604020202020204" pitchFamily="34" charset="0"/>
            </a:endParaRPr>
          </a:p>
        </p:txBody>
      </p:sp>
      <p:sp>
        <p:nvSpPr>
          <p:cNvPr id="2" name="日期占位符 1"/>
          <p:cNvSpPr/>
          <p:nvPr>
            <p:ph type="dt" sz="half" idx="10"/>
          </p:nvPr>
        </p:nvSpPr>
        <p:spPr/>
        <p:txBody>
          <a:bodyPr/>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path" presetSubtype="0" repeatCount="indefinite" accel="50000" decel="50000" fill="hold" nodeType="withEffect">
                                  <p:stCondLst>
                                    <p:cond delay="0"/>
                                  </p:stCondLst>
                                  <p:childTnLst>
                                    <p:animMotion origin="layout" path="M -4.44444E-6 -3.7037E-7 L 0.03994 0.0669 C 0.04896 0.08102 0.054 0.10208 0.054 0.12407 C 0.054 0.14907 0.04896 0.16898 0.03994 0.1831 C 0.02709 0.19861 -0.0092 0.19607 -0.02274 0.21667 C -0.03628 0.23727 -0.03732 0.28773 -0.04114 0.30625 " pathEditMode="relative" rAng="0" ptsTypes="FfffsF">
                                      <p:cBhvr>
                                        <p:cTn id="6" dur="2000" fill="hold"/>
                                        <p:tgtEl>
                                          <p:spTgt spid="33795"/>
                                        </p:tgtEl>
                                        <p:attrNameLst>
                                          <p:attrName>ppt_x</p:attrName>
                                          <p:attrName>ppt_y</p:attrName>
                                        </p:attrNameLst>
                                      </p:cBhvr>
                                      <p:rCtr x="600" y="15300"/>
                                    </p:animMotion>
                                  </p:childTnLst>
                                </p:cTn>
                              </p:par>
                              <p:par>
                                <p:cTn id="7" presetID="59" presetClass="path" presetSubtype="0" repeatCount="indefinite" accel="50000" decel="50000" fill="hold" nodeType="withEffect">
                                  <p:stCondLst>
                                    <p:cond delay="250"/>
                                  </p:stCondLst>
                                  <p:childTnLst>
                                    <p:animMotion origin="layout" path="M -0.01528 -0.01829 C 0.00816 -0.03403 0.03854 -0.01319 0.05382 0.02732 C 0.06944 0.06875 0.06406 0.11412 0.04062 0.13033 C 0.01701 0.1456 0.0118 0.19097 0.02726 0.23171 C 0.04288 0.27338 0.07326 0.29491 0.0967 0.27917 " pathEditMode="relative" rAng="3800340" ptsTypes="fffff">
                                      <p:cBhvr>
                                        <p:cTn id="8" dur="2000" fill="hold"/>
                                        <p:tgtEl>
                                          <p:spTgt spid="33808"/>
                                        </p:tgtEl>
                                        <p:attrNameLst>
                                          <p:attrName>ppt_x</p:attrName>
                                          <p:attrName>ppt_y</p:attrName>
                                        </p:attrNameLst>
                                      </p:cBhvr>
                                      <p:rCtr x="5600" y="14900"/>
                                    </p:animMotion>
                                  </p:childTnLst>
                                </p:cTn>
                              </p:par>
                              <p:par>
                                <p:cTn id="9" presetID="58" presetClass="path" presetSubtype="0" repeatCount="indefinite" accel="50000" decel="50000" fill="hold" nodeType="withEffect">
                                  <p:stCondLst>
                                    <p:cond delay="0"/>
                                  </p:stCondLst>
                                  <p:childTnLst>
                                    <p:animMotion origin="layout" path="M -4.44444E-6 -3.7037E-7 L 0.03994 0.0669 C 0.04896 0.08102 0.054 0.10208 0.054 0.12407 C 0.054 0.14907 0.04896 0.16898 0.03994 0.1831 C 0.02709 0.19861 -0.0092 0.19607 -0.02274 0.21667 C -0.03628 0.23727 -0.03732 0.28773 -0.04114 0.30625 " pathEditMode="relative" rAng="0" ptsTypes="FfffsF">
                                      <p:cBhvr>
                                        <p:cTn id="10" dur="2000" fill="hold"/>
                                        <p:tgtEl>
                                          <p:spTgt spid="33796"/>
                                        </p:tgtEl>
                                        <p:attrNameLst>
                                          <p:attrName>ppt_x</p:attrName>
                                          <p:attrName>ppt_y</p:attrName>
                                        </p:attrNameLst>
                                      </p:cBhvr>
                                      <p:rCtr x="600" y="15300"/>
                                    </p:animMotion>
                                  </p:childTnLst>
                                </p:cTn>
                              </p:par>
                              <p:par>
                                <p:cTn id="11" presetID="59" presetClass="path" presetSubtype="0" repeatCount="indefinite" accel="50000" decel="50000" fill="hold" nodeType="withEffect">
                                  <p:stCondLst>
                                    <p:cond delay="250"/>
                                  </p:stCondLst>
                                  <p:childTnLst>
                                    <p:animMotion origin="layout" path="M 4.16667E-6 2.31214E-7 C 0.02482 -0.0104 0.05277 0.01688 0.06284 0.06012 C 0.07361 0.07214 0.04618 0.07399 0.04062 0.08277 C 0.03507 0.09156 0.0335 0.08879 0.02951 0.11237 C 0.00434 0.12301 0.0059 0.18081 0.01649 0.22497 C 0.02673 0.26798 0.05069 0.32786 0.07552 0.31746 " pathEditMode="relative" rAng="0" ptsTypes="ffafff">
                                      <p:cBhvr>
                                        <p:cTn id="12" dur="2000" fill="hold"/>
                                        <p:tgtEl>
                                          <p:spTgt spid="33794"/>
                                        </p:tgtEl>
                                        <p:attrNameLst>
                                          <p:attrName>ppt_x</p:attrName>
                                          <p:attrName>ppt_y</p:attrName>
                                        </p:attrNameLst>
                                      </p:cBhvr>
                                      <p:rCtr x="3800" y="15900"/>
                                    </p:animMotion>
                                  </p:childTnLst>
                                </p:cTn>
                              </p:par>
                              <p:par>
                                <p:cTn id="13" presetID="58" presetClass="path" presetSubtype="0" repeatCount="indefinite" accel="50000" decel="50000" fill="hold" nodeType="withEffect">
                                  <p:stCondLst>
                                    <p:cond delay="0"/>
                                  </p:stCondLst>
                                  <p:childTnLst>
                                    <p:animMotion origin="layout" path="M -2.77778E-7 -4.21965E-6 L 0.02344 0.05087 C 0.02969 0.07561 0.01389 0.08879 0.00434 0.10151 C 0.00139 0.11191 -0.01337 0.12463 -0.01788 0.14382 C -0.0191 0.16324 0.00035 0.19076 -0.00347 0.21781 C -0.01701 0.23839 -0.03733 0.28763 -0.04115 0.30636 " pathEditMode="relative" rAng="0" ptsTypes="FffasF">
                                      <p:cBhvr>
                                        <p:cTn id="14" dur="2000" fill="hold"/>
                                        <p:tgtEl>
                                          <p:spTgt spid="33797"/>
                                        </p:tgtEl>
                                        <p:attrNameLst>
                                          <p:attrName>ppt_x</p:attrName>
                                          <p:attrName>ppt_y</p:attrName>
                                        </p:attrNameLst>
                                      </p:cBhvr>
                                      <p:rCtr x="-200" y="15300"/>
                                    </p:animMotion>
                                  </p:childTnLst>
                                </p:cTn>
                              </p:par>
                              <p:par>
                                <p:cTn id="15" presetID="58" presetClass="path" presetSubtype="0" repeatCount="indefinite" accel="50000" decel="50000" fill="hold" nodeType="withEffect">
                                  <p:stCondLst>
                                    <p:cond delay="500"/>
                                  </p:stCondLst>
                                  <p:childTnLst>
                                    <p:animMotion origin="layout" path="M 5.55556E-7 -4.27746E-6 L -0.01059 0.06683 C -0.01302 0.08093 -0.00434 0.09688 -0.00434 0.11908 C -0.00434 0.14405 -0.01302 0.16902 -0.01059 0.18313 C -0.00712 0.19862 0.00243 0.19607 0.0059 0.21665 C 0.00955 0.23723 0.0099 0.28763 0.01094 0.30636 " pathEditMode="relative" rAng="0" ptsTypes="FfffsF">
                                      <p:cBhvr>
                                        <p:cTn id="16" dur="2000" fill="hold"/>
                                        <p:tgtEl>
                                          <p:spTgt spid="33807"/>
                                        </p:tgtEl>
                                        <p:attrNameLst>
                                          <p:attrName>ppt_x</p:attrName>
                                          <p:attrName>ppt_y</p:attrName>
                                        </p:attrNameLst>
                                      </p:cBhvr>
                                      <p:rCtr x="0" y="15300"/>
                                    </p:animMotion>
                                  </p:childTnLst>
                                </p:cTn>
                              </p:par>
                              <p:par>
                                <p:cTn id="17" presetID="25" presetClass="emph" presetSubtype="0" fill="hold" grpId="0" nodeType="withEffect">
                                  <p:stCondLst>
                                    <p:cond delay="500"/>
                                  </p:stCondLst>
                                  <p:childTnLst>
                                    <p:animClr clrSpc="hsl" dir="cw">
                                      <p:cBhvr override="childStyle">
                                        <p:cTn id="18" dur="500" fill="hold"/>
                                        <p:tgtEl>
                                          <p:spTgt spid="33801"/>
                                        </p:tgtEl>
                                        <p:attrNameLst>
                                          <p:attrName>style.color</p:attrName>
                                        </p:attrNameLst>
                                      </p:cBhvr>
                                      <p:by>
                                        <p:hsl h="0" s="-70560" l="0"/>
                                      </p:by>
                                    </p:animClr>
                                    <p:animClr clrSpc="hsl" dir="cw">
                                      <p:cBhvr>
                                        <p:cTn id="19" dur="500" fill="hold"/>
                                        <p:tgtEl>
                                          <p:spTgt spid="33801"/>
                                        </p:tgtEl>
                                        <p:attrNameLst>
                                          <p:attrName>fillcolor</p:attrName>
                                        </p:attrNameLst>
                                      </p:cBhvr>
                                      <p:by>
                                        <p:hsl h="0" s="-70560" l="0"/>
                                      </p:by>
                                    </p:animClr>
                                    <p:animClr clrSpc="hsl" dir="cw">
                                      <p:cBhvr>
                                        <p:cTn id="20" dur="500" fill="hold"/>
                                        <p:tgtEl>
                                          <p:spTgt spid="33801"/>
                                        </p:tgtEl>
                                        <p:attrNameLst>
                                          <p:attrName>stroke.color</p:attrName>
                                        </p:attrNameLst>
                                      </p:cBhvr>
                                      <p:by>
                                        <p:hsl h="0" s="-70560" l="0"/>
                                      </p:by>
                                    </p:animClr>
                                    <p:set>
                                      <p:cBhvr>
                                        <p:cTn id="21" dur="500" fill="hold"/>
                                        <p:tgtEl>
                                          <p:spTgt spid="33801"/>
                                        </p:tgtEl>
                                        <p:attrNameLst>
                                          <p:attrName>fill.type</p:attrName>
                                        </p:attrNameLst>
                                      </p:cBhvr>
                                      <p:to>
                                        <p:strVal val="solid"/>
                                      </p:to>
                                    </p:set>
                                  </p:childTnLst>
                                </p:cTn>
                              </p:par>
                              <p:par>
                                <p:cTn id="22" presetID="25" presetClass="emph" presetSubtype="0" fill="hold" grpId="0" nodeType="withEffect">
                                  <p:stCondLst>
                                    <p:cond delay="500"/>
                                  </p:stCondLst>
                                  <p:childTnLst>
                                    <p:animClr clrSpc="hsl" dir="cw">
                                      <p:cBhvr override="childStyle">
                                        <p:cTn id="23" dur="500" fill="hold"/>
                                        <p:tgtEl>
                                          <p:spTgt spid="33802"/>
                                        </p:tgtEl>
                                        <p:attrNameLst>
                                          <p:attrName>style.color</p:attrName>
                                        </p:attrNameLst>
                                      </p:cBhvr>
                                      <p:by>
                                        <p:hsl h="0" s="-70560" l="0"/>
                                      </p:by>
                                    </p:animClr>
                                    <p:animClr clrSpc="hsl" dir="cw">
                                      <p:cBhvr>
                                        <p:cTn id="24" dur="500" fill="hold"/>
                                        <p:tgtEl>
                                          <p:spTgt spid="33802"/>
                                        </p:tgtEl>
                                        <p:attrNameLst>
                                          <p:attrName>fillcolor</p:attrName>
                                        </p:attrNameLst>
                                      </p:cBhvr>
                                      <p:by>
                                        <p:hsl h="0" s="-70560" l="0"/>
                                      </p:by>
                                    </p:animClr>
                                    <p:animClr clrSpc="hsl" dir="cw">
                                      <p:cBhvr>
                                        <p:cTn id="25" dur="500" fill="hold"/>
                                        <p:tgtEl>
                                          <p:spTgt spid="33802"/>
                                        </p:tgtEl>
                                        <p:attrNameLst>
                                          <p:attrName>stroke.color</p:attrName>
                                        </p:attrNameLst>
                                      </p:cBhvr>
                                      <p:by>
                                        <p:hsl h="0" s="-70560" l="0"/>
                                      </p:by>
                                    </p:animClr>
                                    <p:set>
                                      <p:cBhvr>
                                        <p:cTn id="26" dur="500" fill="hold"/>
                                        <p:tgtEl>
                                          <p:spTgt spid="33802"/>
                                        </p:tgtEl>
                                        <p:attrNameLst>
                                          <p:attrName>fill.type</p:attrName>
                                        </p:attrNameLst>
                                      </p:cBhvr>
                                      <p:to>
                                        <p:strVal val="solid"/>
                                      </p:to>
                                    </p:set>
                                  </p:childTnLst>
                                </p:cTn>
                              </p:par>
                              <p:par>
                                <p:cTn id="27" presetID="25" presetClass="emph" presetSubtype="0" fill="hold" grpId="0" nodeType="withEffect">
                                  <p:stCondLst>
                                    <p:cond delay="500"/>
                                  </p:stCondLst>
                                  <p:childTnLst>
                                    <p:animClr clrSpc="hsl" dir="cw">
                                      <p:cBhvr override="childStyle">
                                        <p:cTn id="28" dur="500" fill="hold"/>
                                        <p:tgtEl>
                                          <p:spTgt spid="33803"/>
                                        </p:tgtEl>
                                        <p:attrNameLst>
                                          <p:attrName>style.color</p:attrName>
                                        </p:attrNameLst>
                                      </p:cBhvr>
                                      <p:by>
                                        <p:hsl h="0" s="-70560" l="0"/>
                                      </p:by>
                                    </p:animClr>
                                    <p:animClr clrSpc="hsl" dir="cw">
                                      <p:cBhvr>
                                        <p:cTn id="29" dur="500" fill="hold"/>
                                        <p:tgtEl>
                                          <p:spTgt spid="33803"/>
                                        </p:tgtEl>
                                        <p:attrNameLst>
                                          <p:attrName>fillcolor</p:attrName>
                                        </p:attrNameLst>
                                      </p:cBhvr>
                                      <p:by>
                                        <p:hsl h="0" s="-70560" l="0"/>
                                      </p:by>
                                    </p:animClr>
                                    <p:animClr clrSpc="hsl" dir="cw">
                                      <p:cBhvr>
                                        <p:cTn id="30" dur="500" fill="hold"/>
                                        <p:tgtEl>
                                          <p:spTgt spid="33803"/>
                                        </p:tgtEl>
                                        <p:attrNameLst>
                                          <p:attrName>stroke.color</p:attrName>
                                        </p:attrNameLst>
                                      </p:cBhvr>
                                      <p:by>
                                        <p:hsl h="0" s="-70560" l="0"/>
                                      </p:by>
                                    </p:animClr>
                                    <p:set>
                                      <p:cBhvr>
                                        <p:cTn id="31" dur="500" fill="hold"/>
                                        <p:tgtEl>
                                          <p:spTgt spid="33803"/>
                                        </p:tgtEl>
                                        <p:attrNameLst>
                                          <p:attrName>fill.type</p:attrName>
                                        </p:attrNameLst>
                                      </p:cBhvr>
                                      <p:to>
                                        <p:strVal val="solid"/>
                                      </p:to>
                                    </p:set>
                                  </p:childTnLst>
                                </p:cTn>
                              </p:par>
                              <p:par>
                                <p:cTn id="32" presetID="25" presetClass="emph" presetSubtype="0" fill="hold" grpId="0" nodeType="withEffect">
                                  <p:stCondLst>
                                    <p:cond delay="500"/>
                                  </p:stCondLst>
                                  <p:childTnLst>
                                    <p:animClr clrSpc="hsl" dir="cw">
                                      <p:cBhvr override="childStyle">
                                        <p:cTn id="33" dur="500" fill="hold"/>
                                        <p:tgtEl>
                                          <p:spTgt spid="33804"/>
                                        </p:tgtEl>
                                        <p:attrNameLst>
                                          <p:attrName>style.color</p:attrName>
                                        </p:attrNameLst>
                                      </p:cBhvr>
                                      <p:by>
                                        <p:hsl h="0" s="-70560" l="0"/>
                                      </p:by>
                                    </p:animClr>
                                    <p:animClr clrSpc="hsl" dir="cw">
                                      <p:cBhvr>
                                        <p:cTn id="34" dur="500" fill="hold"/>
                                        <p:tgtEl>
                                          <p:spTgt spid="33804"/>
                                        </p:tgtEl>
                                        <p:attrNameLst>
                                          <p:attrName>fillcolor</p:attrName>
                                        </p:attrNameLst>
                                      </p:cBhvr>
                                      <p:by>
                                        <p:hsl h="0" s="-70560" l="0"/>
                                      </p:by>
                                    </p:animClr>
                                    <p:animClr clrSpc="hsl" dir="cw">
                                      <p:cBhvr>
                                        <p:cTn id="35" dur="500" fill="hold"/>
                                        <p:tgtEl>
                                          <p:spTgt spid="33804"/>
                                        </p:tgtEl>
                                        <p:attrNameLst>
                                          <p:attrName>stroke.color</p:attrName>
                                        </p:attrNameLst>
                                      </p:cBhvr>
                                      <p:by>
                                        <p:hsl h="0" s="-70560" l="0"/>
                                      </p:by>
                                    </p:animClr>
                                    <p:set>
                                      <p:cBhvr>
                                        <p:cTn id="36" dur="500" fill="hold"/>
                                        <p:tgtEl>
                                          <p:spTgt spid="33804"/>
                                        </p:tgtEl>
                                        <p:attrNameLst>
                                          <p:attrName>fill.type</p:attrName>
                                        </p:attrNameLst>
                                      </p:cBhvr>
                                      <p:to>
                                        <p:strVal val="solid"/>
                                      </p:to>
                                    </p:set>
                                  </p:childTnLst>
                                </p:cTn>
                              </p:par>
                              <p:par>
                                <p:cTn id="37" presetID="25" presetClass="emph" presetSubtype="0" fill="hold" grpId="0" nodeType="withEffect">
                                  <p:stCondLst>
                                    <p:cond delay="500"/>
                                  </p:stCondLst>
                                  <p:childTnLst>
                                    <p:animClr clrSpc="hsl" dir="cw">
                                      <p:cBhvr override="childStyle">
                                        <p:cTn id="38" dur="500" fill="hold"/>
                                        <p:tgtEl>
                                          <p:spTgt spid="33800"/>
                                        </p:tgtEl>
                                        <p:attrNameLst>
                                          <p:attrName>style.color</p:attrName>
                                        </p:attrNameLst>
                                      </p:cBhvr>
                                      <p:by>
                                        <p:hsl h="0" s="-70560" l="0"/>
                                      </p:by>
                                    </p:animClr>
                                    <p:animClr clrSpc="hsl" dir="cw">
                                      <p:cBhvr>
                                        <p:cTn id="39" dur="500" fill="hold"/>
                                        <p:tgtEl>
                                          <p:spTgt spid="33800"/>
                                        </p:tgtEl>
                                        <p:attrNameLst>
                                          <p:attrName>fillcolor</p:attrName>
                                        </p:attrNameLst>
                                      </p:cBhvr>
                                      <p:by>
                                        <p:hsl h="0" s="-70560" l="0"/>
                                      </p:by>
                                    </p:animClr>
                                    <p:animClr clrSpc="hsl" dir="cw">
                                      <p:cBhvr>
                                        <p:cTn id="40" dur="500" fill="hold"/>
                                        <p:tgtEl>
                                          <p:spTgt spid="33800"/>
                                        </p:tgtEl>
                                        <p:attrNameLst>
                                          <p:attrName>stroke.color</p:attrName>
                                        </p:attrNameLst>
                                      </p:cBhvr>
                                      <p:by>
                                        <p:hsl h="0" s="-70560" l="0"/>
                                      </p:by>
                                    </p:animClr>
                                    <p:set>
                                      <p:cBhvr>
                                        <p:cTn id="41" dur="500" fill="hold"/>
                                        <p:tgtEl>
                                          <p:spTgt spid="33800"/>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33810"/>
                                        </p:tgtEl>
                                        <p:attrNameLst>
                                          <p:attrName>style.visibility</p:attrName>
                                        </p:attrNameLst>
                                      </p:cBhvr>
                                      <p:to>
                                        <p:strVal val="visible"/>
                                      </p:to>
                                    </p:set>
                                    <p:animEffect transition="in" filter="blinds(horizontal)">
                                      <p:cBhvr>
                                        <p:cTn id="46" dur="500"/>
                                        <p:tgtEl>
                                          <p:spTgt spid="33810"/>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33811"/>
                                        </p:tgtEl>
                                        <p:attrNameLst>
                                          <p:attrName>style.visibility</p:attrName>
                                        </p:attrNameLst>
                                      </p:cBhvr>
                                      <p:to>
                                        <p:strVal val="visible"/>
                                      </p:to>
                                    </p:set>
                                    <p:animEffect transition="in" filter="blinds(horizontal)">
                                      <p:cBhvr>
                                        <p:cTn id="51" dur="500"/>
                                        <p:tgtEl>
                                          <p:spTgt spid="33811"/>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33813"/>
                                        </p:tgtEl>
                                        <p:attrNameLst>
                                          <p:attrName>style.visibility</p:attrName>
                                        </p:attrNameLst>
                                      </p:cBhvr>
                                      <p:to>
                                        <p:strVal val="visible"/>
                                      </p:to>
                                    </p:set>
                                    <p:animEffect transition="in" filter="checkerboard(across)">
                                      <p:cBhvr>
                                        <p:cTn id="56" dur="500"/>
                                        <p:tgtEl>
                                          <p:spTgt spid="33813"/>
                                        </p:tgtEl>
                                      </p:cBhvr>
                                    </p:animEffect>
                                  </p:childTnLst>
                                </p:cTn>
                              </p:par>
                            </p:childTnLst>
                          </p:cTn>
                        </p:par>
                      </p:childTnLst>
                    </p:cTn>
                  </p:par>
                  <p:par>
                    <p:cTn id="57" fill="hold">
                      <p:stCondLst>
                        <p:cond delay="indefinite"/>
                      </p:stCondLst>
                      <p:childTnLst>
                        <p:par>
                          <p:cTn id="58" fill="hold">
                            <p:stCondLst>
                              <p:cond delay="0"/>
                            </p:stCondLst>
                            <p:childTnLst>
                              <p:par>
                                <p:cTn id="59" presetID="8" presetClass="entr" presetSubtype="16" fill="hold" grpId="0" nodeType="clickEffect">
                                  <p:stCondLst>
                                    <p:cond delay="0"/>
                                  </p:stCondLst>
                                  <p:childTnLst>
                                    <p:set>
                                      <p:cBhvr>
                                        <p:cTn id="60" dur="1" fill="hold">
                                          <p:stCondLst>
                                            <p:cond delay="0"/>
                                          </p:stCondLst>
                                        </p:cTn>
                                        <p:tgtEl>
                                          <p:spTgt spid="33812"/>
                                        </p:tgtEl>
                                        <p:attrNameLst>
                                          <p:attrName>style.visibility</p:attrName>
                                        </p:attrNameLst>
                                      </p:cBhvr>
                                      <p:to>
                                        <p:strVal val="visible"/>
                                      </p:to>
                                    </p:set>
                                    <p:animEffect transition="in" filter="diamond(in)">
                                      <p:cBhvr>
                                        <p:cTn id="61" dur="2000"/>
                                        <p:tgtEl>
                                          <p:spTgt spid="33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0" grpId="0" bldLvl="0" animBg="1"/>
      <p:bldP spid="33801" grpId="0" bldLvl="0" animBg="1"/>
      <p:bldP spid="33802" grpId="0" bldLvl="0" animBg="1"/>
      <p:bldP spid="33803" grpId="0" bldLvl="0" animBg="1"/>
      <p:bldP spid="33804" grpId="0" bldLvl="0" animBg="1"/>
      <p:bldP spid="33810" grpId="0" bldLvl="0"/>
      <p:bldP spid="33811" grpId="0" bldLvl="0"/>
      <p:bldP spid="33812" grpId="0" bldLvl="0"/>
      <p:bldP spid="338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4818" name="Picture 5" descr="abstract-design-with-beautiful-flowers1"/>
          <p:cNvPicPr>
            <a:picLocks noChangeAspect="1"/>
          </p:cNvPicPr>
          <p:nvPr/>
        </p:nvPicPr>
        <p:blipFill>
          <a:blip r:embed="rId1"/>
          <a:stretch>
            <a:fillRect/>
          </a:stretch>
        </p:blipFill>
        <p:spPr>
          <a:xfrm>
            <a:off x="2597150" y="5573713"/>
            <a:ext cx="246063" cy="519112"/>
          </a:xfrm>
          <a:prstGeom prst="rect">
            <a:avLst/>
          </a:prstGeom>
          <a:noFill/>
          <a:ln w="9525">
            <a:noFill/>
          </a:ln>
        </p:spPr>
      </p:pic>
      <p:pic>
        <p:nvPicPr>
          <p:cNvPr id="34819" name="Picture 5" descr="abstract-design-with-beautiful-flowers1"/>
          <p:cNvPicPr>
            <a:picLocks noChangeAspect="1"/>
          </p:cNvPicPr>
          <p:nvPr/>
        </p:nvPicPr>
        <p:blipFill>
          <a:blip r:embed="rId2"/>
          <a:stretch>
            <a:fillRect/>
          </a:stretch>
        </p:blipFill>
        <p:spPr>
          <a:xfrm>
            <a:off x="250825" y="4895850"/>
            <a:ext cx="406400" cy="404813"/>
          </a:xfrm>
          <a:prstGeom prst="rect">
            <a:avLst/>
          </a:prstGeom>
          <a:noFill/>
          <a:ln w="9525">
            <a:noFill/>
          </a:ln>
        </p:spPr>
      </p:pic>
      <p:pic>
        <p:nvPicPr>
          <p:cNvPr id="34820" name="Picture 5" descr="abstract-design-with-beautiful-flowers1"/>
          <p:cNvPicPr>
            <a:picLocks noChangeAspect="1"/>
          </p:cNvPicPr>
          <p:nvPr/>
        </p:nvPicPr>
        <p:blipFill>
          <a:blip r:embed="rId2"/>
          <a:stretch>
            <a:fillRect/>
          </a:stretch>
        </p:blipFill>
        <p:spPr>
          <a:xfrm>
            <a:off x="1285875" y="5048250"/>
            <a:ext cx="406400" cy="404813"/>
          </a:xfrm>
          <a:prstGeom prst="rect">
            <a:avLst/>
          </a:prstGeom>
          <a:noFill/>
          <a:ln w="9525">
            <a:noFill/>
          </a:ln>
        </p:spPr>
      </p:pic>
      <p:pic>
        <p:nvPicPr>
          <p:cNvPr id="34821" name="Picture 5" descr="abstract-design-with-beautiful-flowers1"/>
          <p:cNvPicPr>
            <a:picLocks noChangeAspect="1"/>
          </p:cNvPicPr>
          <p:nvPr/>
        </p:nvPicPr>
        <p:blipFill>
          <a:blip r:embed="rId3"/>
          <a:stretch>
            <a:fillRect/>
          </a:stretch>
        </p:blipFill>
        <p:spPr>
          <a:xfrm>
            <a:off x="2124075" y="5543550"/>
            <a:ext cx="404813" cy="406400"/>
          </a:xfrm>
          <a:prstGeom prst="rect">
            <a:avLst/>
          </a:prstGeom>
          <a:noFill/>
          <a:ln w="9525">
            <a:noFill/>
          </a:ln>
        </p:spPr>
      </p:pic>
      <p:sp>
        <p:nvSpPr>
          <p:cNvPr id="34822" name="Rectangle 4"/>
          <p:cNvSpPr/>
          <p:nvPr/>
        </p:nvSpPr>
        <p:spPr>
          <a:xfrm>
            <a:off x="0" y="6477000"/>
            <a:ext cx="9142413" cy="381000"/>
          </a:xfrm>
          <a:prstGeom prst="rect">
            <a:avLst/>
          </a:prstGeom>
          <a:solidFill>
            <a:srgbClr val="92D050"/>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34823" name="Oval 15"/>
          <p:cNvSpPr/>
          <p:nvPr/>
        </p:nvSpPr>
        <p:spPr>
          <a:xfrm>
            <a:off x="358775" y="4221163"/>
            <a:ext cx="684213" cy="719137"/>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34824" name="Oval 14"/>
          <p:cNvSpPr/>
          <p:nvPr/>
        </p:nvSpPr>
        <p:spPr>
          <a:xfrm>
            <a:off x="2700338" y="3789363"/>
            <a:ext cx="1943100" cy="2301875"/>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34825" name="Oval 12"/>
          <p:cNvSpPr/>
          <p:nvPr/>
        </p:nvSpPr>
        <p:spPr>
          <a:xfrm>
            <a:off x="3949700" y="990600"/>
            <a:ext cx="1296988" cy="1584325"/>
          </a:xfrm>
          <a:prstGeom prst="ellipse">
            <a:avLst/>
          </a:prstGeom>
          <a:solidFill>
            <a:srgbClr val="CCCC00">
              <a:alpha val="9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34826" name="Oval 13"/>
          <p:cNvSpPr/>
          <p:nvPr/>
        </p:nvSpPr>
        <p:spPr>
          <a:xfrm>
            <a:off x="6875463" y="2592388"/>
            <a:ext cx="1728787" cy="2232025"/>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34827" name="Oval 22"/>
          <p:cNvSpPr/>
          <p:nvPr/>
        </p:nvSpPr>
        <p:spPr>
          <a:xfrm>
            <a:off x="6881813" y="4222750"/>
            <a:ext cx="611187" cy="719138"/>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pic>
        <p:nvPicPr>
          <p:cNvPr id="34828" name="Picture 5" descr="abstract-design-with-beautiful-flowers1"/>
          <p:cNvPicPr>
            <a:picLocks noChangeAspect="1"/>
          </p:cNvPicPr>
          <p:nvPr/>
        </p:nvPicPr>
        <p:blipFill>
          <a:blip r:embed="rId4"/>
          <a:stretch>
            <a:fillRect/>
          </a:stretch>
        </p:blipFill>
        <p:spPr>
          <a:xfrm>
            <a:off x="107950" y="4076700"/>
            <a:ext cx="2089150" cy="2814638"/>
          </a:xfrm>
          <a:prstGeom prst="rect">
            <a:avLst/>
          </a:prstGeom>
          <a:noFill/>
          <a:ln w="9525">
            <a:noFill/>
          </a:ln>
        </p:spPr>
      </p:pic>
      <p:pic>
        <p:nvPicPr>
          <p:cNvPr id="34829" name="Picture 5" descr="abstract-design-with-beautiful-flowers1"/>
          <p:cNvPicPr>
            <a:picLocks noChangeAspect="1"/>
          </p:cNvPicPr>
          <p:nvPr/>
        </p:nvPicPr>
        <p:blipFill>
          <a:blip r:embed="rId5"/>
          <a:stretch>
            <a:fillRect/>
          </a:stretch>
        </p:blipFill>
        <p:spPr>
          <a:xfrm>
            <a:off x="2124075" y="5157788"/>
            <a:ext cx="1293813" cy="1741487"/>
          </a:xfrm>
          <a:prstGeom prst="rect">
            <a:avLst/>
          </a:prstGeom>
          <a:noFill/>
          <a:ln w="9525">
            <a:noFill/>
          </a:ln>
        </p:spPr>
      </p:pic>
      <p:pic>
        <p:nvPicPr>
          <p:cNvPr id="34830" name="Picture 5" descr="abstract-design-with-beautiful-flowers1"/>
          <p:cNvPicPr>
            <a:picLocks noChangeAspect="1"/>
          </p:cNvPicPr>
          <p:nvPr/>
        </p:nvPicPr>
        <p:blipFill>
          <a:blip r:embed="rId2"/>
          <a:stretch>
            <a:fillRect/>
          </a:stretch>
        </p:blipFill>
        <p:spPr>
          <a:xfrm>
            <a:off x="403225" y="5048250"/>
            <a:ext cx="406400" cy="404813"/>
          </a:xfrm>
          <a:prstGeom prst="rect">
            <a:avLst/>
          </a:prstGeom>
          <a:noFill/>
          <a:ln w="9525">
            <a:noFill/>
          </a:ln>
        </p:spPr>
      </p:pic>
      <p:pic>
        <p:nvPicPr>
          <p:cNvPr id="34831" name="Picture 7" descr="abstract-design-with-beautiful-flowers1"/>
          <p:cNvPicPr>
            <a:picLocks noChangeAspect="1"/>
          </p:cNvPicPr>
          <p:nvPr/>
        </p:nvPicPr>
        <p:blipFill>
          <a:blip r:embed="rId6"/>
          <a:stretch>
            <a:fillRect/>
          </a:stretch>
        </p:blipFill>
        <p:spPr>
          <a:xfrm>
            <a:off x="3203575" y="5913438"/>
            <a:ext cx="247650" cy="179387"/>
          </a:xfrm>
          <a:prstGeom prst="rect">
            <a:avLst/>
          </a:prstGeom>
          <a:noFill/>
          <a:ln w="9525">
            <a:noFill/>
          </a:ln>
        </p:spPr>
      </p:pic>
      <p:sp>
        <p:nvSpPr>
          <p:cNvPr id="34832" name="未知"/>
          <p:cNvSpPr/>
          <p:nvPr/>
        </p:nvSpPr>
        <p:spPr>
          <a:xfrm>
            <a:off x="142875" y="571500"/>
            <a:ext cx="8929688" cy="4889500"/>
          </a:xfrm>
          <a:custGeom>
            <a:avLst/>
            <a:gdLst/>
            <a:ahLst/>
            <a:cxnLst/>
            <a:pathLst/>
          </a:custGeom>
          <a:solidFill>
            <a:srgbClr val="FFFFFF"/>
          </a:solidFill>
          <a:ln w="9525">
            <a:noFill/>
          </a:ln>
        </p:spPr>
        <p:txBody>
          <a:bodyPr/>
          <a:p>
            <a:endParaRPr lang="zh-CN" altLang="en-US" dirty="0">
              <a:latin typeface="Arial" panose="020B0604020202020204" pitchFamily="34" charset="0"/>
            </a:endParaRPr>
          </a:p>
        </p:txBody>
      </p:sp>
      <p:sp>
        <p:nvSpPr>
          <p:cNvPr id="34833" name="Text Box 17"/>
          <p:cNvSpPr txBox="1"/>
          <p:nvPr/>
        </p:nvSpPr>
        <p:spPr>
          <a:xfrm>
            <a:off x="898525" y="331788"/>
            <a:ext cx="2671763" cy="517525"/>
          </a:xfrm>
          <a:prstGeom prst="rect">
            <a:avLst/>
          </a:prstGeom>
          <a:noFill/>
          <a:ln w="9525">
            <a:noFill/>
          </a:ln>
        </p:spPr>
        <p:txBody>
          <a:bodyPr wrap="none">
            <a:spAutoFit/>
          </a:bodyPr>
          <a:p>
            <a:r>
              <a:rPr lang="zh-CN" altLang="en-US" sz="2800" dirty="0">
                <a:latin typeface="Arial" panose="020B0604020202020204" pitchFamily="34" charset="0"/>
                <a:ea typeface="楷体" panose="02010609060101010101" charset="-122"/>
              </a:rPr>
              <a:t>童年兴衰曲线图</a:t>
            </a:r>
            <a:endParaRPr lang="zh-CN" altLang="en-US" sz="2800" dirty="0">
              <a:latin typeface="Arial" panose="020B0604020202020204" pitchFamily="34" charset="0"/>
              <a:ea typeface="楷体" panose="02010609060101010101" charset="-122"/>
            </a:endParaRPr>
          </a:p>
        </p:txBody>
      </p:sp>
      <p:sp>
        <p:nvSpPr>
          <p:cNvPr id="34834" name="曲线 952"/>
          <p:cNvSpPr/>
          <p:nvPr/>
        </p:nvSpPr>
        <p:spPr>
          <a:xfrm>
            <a:off x="571500" y="1835150"/>
            <a:ext cx="7847013" cy="2343150"/>
          </a:xfrm>
          <a:custGeom>
            <a:avLst/>
            <a:gdLst>
              <a:gd name="txL" fmla="*/ 0 w 21600"/>
              <a:gd name="txT" fmla="*/ 0 h 21600"/>
              <a:gd name="txR" fmla="*/ 21600 w 21600"/>
              <a:gd name="txB" fmla="*/ 21600 h 21600"/>
            </a:gdLst>
            <a:ahLst/>
            <a:cxnLst>
              <a:cxn ang="0">
                <a:pos x="0" y="13744"/>
              </a:cxn>
              <a:cxn ang="0">
                <a:pos x="4464" y="19826"/>
              </a:cxn>
              <a:cxn ang="0">
                <a:pos x="8889" y="3102"/>
              </a:cxn>
              <a:cxn ang="0">
                <a:pos x="11612" y="1205"/>
              </a:cxn>
              <a:cxn ang="0">
                <a:pos x="13844" y="6398"/>
              </a:cxn>
              <a:cxn ang="0">
                <a:pos x="15319" y="12989"/>
              </a:cxn>
              <a:cxn ang="0">
                <a:pos x="18044" y="17168"/>
              </a:cxn>
              <a:cxn ang="0">
                <a:pos x="20465" y="20335"/>
              </a:cxn>
              <a:cxn ang="0">
                <a:pos x="21372" y="21219"/>
              </a:cxn>
              <a:cxn ang="0">
                <a:pos x="21600" y="21600"/>
              </a:cxn>
            </a:cxnLst>
            <a:rect l="txL" t="txT" r="txR" b="txB"/>
            <a:pathLst>
              <a:path w="21600" h="21600">
                <a:moveTo>
                  <a:pt x="0" y="13744"/>
                </a:moveTo>
                <a:cubicBezTo>
                  <a:pt x="744" y="14757"/>
                  <a:pt x="2981" y="21600"/>
                  <a:pt x="4464" y="19826"/>
                </a:cubicBezTo>
                <a:cubicBezTo>
                  <a:pt x="5946" y="18052"/>
                  <a:pt x="7697" y="6204"/>
                  <a:pt x="8889" y="3102"/>
                </a:cubicBezTo>
                <a:cubicBezTo>
                  <a:pt x="10081" y="0"/>
                  <a:pt x="10787" y="655"/>
                  <a:pt x="11612" y="1205"/>
                </a:cubicBezTo>
                <a:cubicBezTo>
                  <a:pt x="12437" y="1756"/>
                  <a:pt x="13227" y="4437"/>
                  <a:pt x="13844" y="6398"/>
                </a:cubicBezTo>
                <a:cubicBezTo>
                  <a:pt x="14461" y="8359"/>
                  <a:pt x="14620" y="11192"/>
                  <a:pt x="15319" y="12989"/>
                </a:cubicBezTo>
                <a:cubicBezTo>
                  <a:pt x="16019" y="14786"/>
                  <a:pt x="17186" y="15945"/>
                  <a:pt x="18044" y="17168"/>
                </a:cubicBezTo>
                <a:cubicBezTo>
                  <a:pt x="18903" y="18392"/>
                  <a:pt x="19911" y="19662"/>
                  <a:pt x="20465" y="20335"/>
                </a:cubicBezTo>
                <a:cubicBezTo>
                  <a:pt x="21019" y="21008"/>
                  <a:pt x="21184" y="21008"/>
                  <a:pt x="21372" y="21219"/>
                </a:cubicBezTo>
                <a:cubicBezTo>
                  <a:pt x="21561" y="21430"/>
                  <a:pt x="21561" y="21535"/>
                  <a:pt x="21600" y="21600"/>
                </a:cubicBezTo>
              </a:path>
            </a:pathLst>
          </a:custGeom>
          <a:noFill/>
          <a:ln w="25400" cap="flat" cmpd="sng">
            <a:solidFill>
              <a:schemeClr val="tx1"/>
            </a:solidFill>
            <a:prstDash val="solid"/>
            <a:miter/>
            <a:headEnd type="none" w="med" len="med"/>
            <a:tailEnd type="none" w="med" len="med"/>
          </a:ln>
        </p:spPr>
        <p:txBody>
          <a:bodyPr/>
          <a:p>
            <a:endParaRPr lang="zh-CN" altLang="en-US" dirty="0">
              <a:latin typeface="Arial" panose="020B0604020202020204" pitchFamily="34" charset="0"/>
            </a:endParaRPr>
          </a:p>
        </p:txBody>
      </p:sp>
      <p:sp>
        <p:nvSpPr>
          <p:cNvPr id="34835" name="Text Box 19"/>
          <p:cNvSpPr txBox="1"/>
          <p:nvPr/>
        </p:nvSpPr>
        <p:spPr>
          <a:xfrm>
            <a:off x="179388" y="1924050"/>
            <a:ext cx="557212" cy="1319213"/>
          </a:xfrm>
          <a:prstGeom prst="rect">
            <a:avLst/>
          </a:prstGeom>
          <a:noFill/>
          <a:ln w="9525" cap="flat" cmpd="sng">
            <a:solidFill>
              <a:srgbClr val="99CC00"/>
            </a:solidFill>
            <a:prstDash val="solid"/>
            <a:miter/>
            <a:headEnd type="none" w="med" len="med"/>
            <a:tailEnd type="none" w="med" len="med"/>
          </a:ln>
        </p:spPr>
        <p:txBody>
          <a:bodyPr vert="eaVert" wrap="none">
            <a:spAutoFit/>
          </a:bodyPr>
          <a:p>
            <a:r>
              <a:rPr lang="zh-CN" altLang="en-US" sz="2400" dirty="0">
                <a:latin typeface="Arial" panose="020B0604020202020204" pitchFamily="34" charset="0"/>
                <a:ea typeface="楷体" panose="02010609060101010101" charset="-122"/>
              </a:rPr>
              <a:t>希腊时代</a:t>
            </a:r>
            <a:endParaRPr lang="zh-CN" altLang="en-US" sz="2400" dirty="0">
              <a:latin typeface="Arial" panose="020B0604020202020204" pitchFamily="34" charset="0"/>
              <a:ea typeface="楷体" panose="02010609060101010101" charset="-122"/>
            </a:endParaRPr>
          </a:p>
        </p:txBody>
      </p:sp>
      <p:sp>
        <p:nvSpPr>
          <p:cNvPr id="34836" name="Text Box 20"/>
          <p:cNvSpPr txBox="1"/>
          <p:nvPr/>
        </p:nvSpPr>
        <p:spPr>
          <a:xfrm>
            <a:off x="3563938" y="2636838"/>
            <a:ext cx="557212" cy="1624012"/>
          </a:xfrm>
          <a:prstGeom prst="rect">
            <a:avLst/>
          </a:prstGeom>
          <a:noFill/>
          <a:ln w="9525" cap="flat" cmpd="sng">
            <a:solidFill>
              <a:srgbClr val="99CC00"/>
            </a:solidFill>
            <a:prstDash val="solid"/>
            <a:miter/>
            <a:headEnd type="none" w="med" len="med"/>
            <a:tailEnd type="none" w="med" len="med"/>
          </a:ln>
        </p:spPr>
        <p:txBody>
          <a:bodyPr vert="eaVert" wrap="none">
            <a:spAutoFit/>
          </a:bodyPr>
          <a:p>
            <a:r>
              <a:rPr lang="zh-CN" altLang="en-US" sz="2400" dirty="0">
                <a:latin typeface="Arial" panose="020B0604020202020204" pitchFamily="34" charset="0"/>
                <a:ea typeface="楷体" panose="02010609060101010101" charset="-122"/>
              </a:rPr>
              <a:t>印刷术发明</a:t>
            </a:r>
            <a:endParaRPr lang="zh-CN" altLang="en-US" sz="2400" dirty="0">
              <a:latin typeface="Arial" panose="020B0604020202020204" pitchFamily="34" charset="0"/>
              <a:ea typeface="楷体" panose="02010609060101010101" charset="-122"/>
            </a:endParaRPr>
          </a:p>
        </p:txBody>
      </p:sp>
      <p:sp>
        <p:nvSpPr>
          <p:cNvPr id="34837" name="Text Box 21"/>
          <p:cNvSpPr txBox="1"/>
          <p:nvPr/>
        </p:nvSpPr>
        <p:spPr>
          <a:xfrm>
            <a:off x="5797550" y="1412875"/>
            <a:ext cx="557213" cy="1319213"/>
          </a:xfrm>
          <a:prstGeom prst="rect">
            <a:avLst/>
          </a:prstGeom>
          <a:noFill/>
          <a:ln w="9525" cap="flat" cmpd="sng">
            <a:solidFill>
              <a:srgbClr val="99CC00"/>
            </a:solidFill>
            <a:prstDash val="solid"/>
            <a:miter/>
            <a:headEnd type="none" w="med" len="med"/>
            <a:tailEnd type="none" w="med" len="med"/>
          </a:ln>
        </p:spPr>
        <p:txBody>
          <a:bodyPr vert="eaVert" wrap="none">
            <a:spAutoFit/>
          </a:bodyPr>
          <a:p>
            <a:r>
              <a:rPr lang="zh-CN" altLang="en-US" sz="2400" dirty="0">
                <a:latin typeface="Arial" panose="020B0604020202020204" pitchFamily="34" charset="0"/>
                <a:ea typeface="楷体" panose="02010609060101010101" charset="-122"/>
              </a:rPr>
              <a:t>电报发明</a:t>
            </a:r>
            <a:endParaRPr lang="zh-CN" altLang="en-US" sz="2400" dirty="0">
              <a:latin typeface="Arial" panose="020B0604020202020204" pitchFamily="34" charset="0"/>
              <a:ea typeface="楷体" panose="02010609060101010101" charset="-122"/>
            </a:endParaRPr>
          </a:p>
        </p:txBody>
      </p:sp>
      <p:sp>
        <p:nvSpPr>
          <p:cNvPr id="34838" name="Text Box 22"/>
          <p:cNvSpPr txBox="1"/>
          <p:nvPr/>
        </p:nvSpPr>
        <p:spPr>
          <a:xfrm>
            <a:off x="8174038" y="2708275"/>
            <a:ext cx="557212" cy="1930400"/>
          </a:xfrm>
          <a:prstGeom prst="rect">
            <a:avLst/>
          </a:prstGeom>
          <a:noFill/>
          <a:ln w="9525" cap="flat" cmpd="sng">
            <a:solidFill>
              <a:srgbClr val="99CC00"/>
            </a:solidFill>
            <a:prstDash val="solid"/>
            <a:miter/>
            <a:headEnd type="none" w="med" len="med"/>
            <a:tailEnd type="none" w="med" len="med"/>
          </a:ln>
        </p:spPr>
        <p:txBody>
          <a:bodyPr vert="eaVert" wrap="none">
            <a:spAutoFit/>
          </a:bodyPr>
          <a:p>
            <a:r>
              <a:rPr lang="zh-CN" altLang="en-US" sz="2400" dirty="0">
                <a:latin typeface="Arial" panose="020B0604020202020204" pitchFamily="34" charset="0"/>
                <a:ea typeface="楷体" panose="02010609060101010101" charset="-122"/>
              </a:rPr>
              <a:t>现代电视发明</a:t>
            </a:r>
            <a:endParaRPr lang="zh-CN" altLang="en-US" sz="2400" dirty="0">
              <a:latin typeface="Arial" panose="020B0604020202020204" pitchFamily="34" charset="0"/>
              <a:ea typeface="楷体" panose="02010609060101010101" charset="-122"/>
            </a:endParaRPr>
          </a:p>
        </p:txBody>
      </p:sp>
      <p:sp>
        <p:nvSpPr>
          <p:cNvPr id="34839" name="Text Box 23"/>
          <p:cNvSpPr txBox="1"/>
          <p:nvPr/>
        </p:nvSpPr>
        <p:spPr>
          <a:xfrm>
            <a:off x="3492500" y="4365625"/>
            <a:ext cx="1441450" cy="396875"/>
          </a:xfrm>
          <a:prstGeom prst="rect">
            <a:avLst/>
          </a:prstGeom>
          <a:noFill/>
          <a:ln w="9525">
            <a:noFill/>
          </a:ln>
        </p:spPr>
        <p:txBody>
          <a:bodyPr>
            <a:spAutoFit/>
          </a:bodyPr>
          <a:p>
            <a:r>
              <a:rPr lang="zh-CN" altLang="en-US" sz="2000" dirty="0">
                <a:latin typeface="Arial" panose="020B0604020202020204" pitchFamily="34" charset="0"/>
              </a:rPr>
              <a:t>1455年</a:t>
            </a:r>
            <a:endParaRPr lang="zh-CN" altLang="en-US" sz="2000" dirty="0">
              <a:latin typeface="Arial" panose="020B0604020202020204" pitchFamily="34" charset="0"/>
            </a:endParaRPr>
          </a:p>
        </p:txBody>
      </p:sp>
      <p:sp>
        <p:nvSpPr>
          <p:cNvPr id="34840" name="Text Box 24"/>
          <p:cNvSpPr txBox="1"/>
          <p:nvPr/>
        </p:nvSpPr>
        <p:spPr>
          <a:xfrm>
            <a:off x="5724525" y="979488"/>
            <a:ext cx="1296988" cy="396875"/>
          </a:xfrm>
          <a:prstGeom prst="rect">
            <a:avLst/>
          </a:prstGeom>
          <a:noFill/>
          <a:ln w="9525">
            <a:noFill/>
          </a:ln>
        </p:spPr>
        <p:txBody>
          <a:bodyPr>
            <a:spAutoFit/>
          </a:bodyPr>
          <a:p>
            <a:r>
              <a:rPr lang="zh-CN" altLang="en-US" sz="2000" dirty="0">
                <a:latin typeface="Arial" panose="020B0604020202020204" pitchFamily="34" charset="0"/>
              </a:rPr>
              <a:t>1832年</a:t>
            </a:r>
            <a:endParaRPr lang="zh-CN" altLang="en-US" sz="2000" dirty="0">
              <a:latin typeface="Arial" panose="020B0604020202020204" pitchFamily="34" charset="0"/>
            </a:endParaRPr>
          </a:p>
        </p:txBody>
      </p:sp>
      <p:sp>
        <p:nvSpPr>
          <p:cNvPr id="34841" name="Text Box 25"/>
          <p:cNvSpPr txBox="1"/>
          <p:nvPr/>
        </p:nvSpPr>
        <p:spPr>
          <a:xfrm>
            <a:off x="7958138" y="4870450"/>
            <a:ext cx="1081087" cy="395288"/>
          </a:xfrm>
          <a:prstGeom prst="rect">
            <a:avLst/>
          </a:prstGeom>
          <a:noFill/>
          <a:ln w="9525">
            <a:noFill/>
          </a:ln>
        </p:spPr>
        <p:txBody>
          <a:bodyPr>
            <a:spAutoFit/>
          </a:bodyPr>
          <a:p>
            <a:r>
              <a:rPr lang="zh-CN" altLang="en-US" sz="2000" dirty="0">
                <a:latin typeface="Arial" panose="020B0604020202020204" pitchFamily="34" charset="0"/>
              </a:rPr>
              <a:t>1905年</a:t>
            </a:r>
            <a:endParaRPr lang="zh-CN" altLang="en-US" sz="2000" dirty="0">
              <a:latin typeface="Arial" panose="020B0604020202020204" pitchFamily="34" charset="0"/>
            </a:endParaRPr>
          </a:p>
        </p:txBody>
      </p:sp>
      <p:sp>
        <p:nvSpPr>
          <p:cNvPr id="34842" name="Text Box 26"/>
          <p:cNvSpPr txBox="1"/>
          <p:nvPr/>
        </p:nvSpPr>
        <p:spPr>
          <a:xfrm>
            <a:off x="1690688" y="2854325"/>
            <a:ext cx="557212" cy="1014413"/>
          </a:xfrm>
          <a:prstGeom prst="rect">
            <a:avLst/>
          </a:prstGeom>
          <a:noFill/>
          <a:ln w="9525" cap="flat" cmpd="sng">
            <a:solidFill>
              <a:srgbClr val="99CC00"/>
            </a:solidFill>
            <a:prstDash val="solid"/>
            <a:miter/>
            <a:headEnd type="none" w="med" len="med"/>
            <a:tailEnd type="none" w="med" len="med"/>
          </a:ln>
        </p:spPr>
        <p:txBody>
          <a:bodyPr vert="eaVert" wrap="none">
            <a:spAutoFit/>
          </a:bodyPr>
          <a:p>
            <a:r>
              <a:rPr lang="zh-CN" altLang="en-US" sz="2400" dirty="0">
                <a:latin typeface="Arial" panose="020B0604020202020204" pitchFamily="34" charset="0"/>
                <a:ea typeface="楷体" panose="02010609060101010101" charset="-122"/>
              </a:rPr>
              <a:t>中世纪</a:t>
            </a:r>
            <a:endParaRPr lang="zh-CN" altLang="en-US" dirty="0">
              <a:latin typeface="Arial" panose="020B0604020202020204" pitchFamily="34" charset="0"/>
            </a:endParaRPr>
          </a:p>
        </p:txBody>
      </p:sp>
      <p:sp>
        <p:nvSpPr>
          <p:cNvPr id="34843" name="Text Box 27"/>
          <p:cNvSpPr txBox="1"/>
          <p:nvPr/>
        </p:nvSpPr>
        <p:spPr>
          <a:xfrm>
            <a:off x="1619250" y="2349500"/>
            <a:ext cx="895350" cy="395288"/>
          </a:xfrm>
          <a:prstGeom prst="rect">
            <a:avLst/>
          </a:prstGeom>
          <a:noFill/>
          <a:ln w="9525">
            <a:noFill/>
          </a:ln>
        </p:spPr>
        <p:txBody>
          <a:bodyPr>
            <a:spAutoFit/>
          </a:bodyPr>
          <a:p>
            <a:r>
              <a:rPr lang="zh-CN" altLang="en-US" sz="2000" dirty="0">
                <a:latin typeface="Arial" panose="020B0604020202020204" pitchFamily="34" charset="0"/>
              </a:rPr>
              <a:t>476年</a:t>
            </a:r>
            <a:endParaRPr lang="zh-CN" altLang="en-US" sz="2000" dirty="0">
              <a:latin typeface="Arial" panose="020B0604020202020204" pitchFamily="34" charset="0"/>
            </a:endParaRPr>
          </a:p>
        </p:txBody>
      </p:sp>
      <p:sp>
        <p:nvSpPr>
          <p:cNvPr id="34844" name="Text Box 28"/>
          <p:cNvSpPr txBox="1"/>
          <p:nvPr/>
        </p:nvSpPr>
        <p:spPr>
          <a:xfrm>
            <a:off x="4140200" y="5807075"/>
            <a:ext cx="5005388" cy="517525"/>
          </a:xfrm>
          <a:prstGeom prst="rect">
            <a:avLst/>
          </a:prstGeom>
          <a:noFill/>
          <a:ln w="9525" cap="flat" cmpd="sng">
            <a:solidFill>
              <a:srgbClr val="99CC00"/>
            </a:solidFill>
            <a:prstDash val="solid"/>
            <a:miter/>
            <a:headEnd type="none" w="med" len="med"/>
            <a:tailEnd type="none" w="med" len="med"/>
          </a:ln>
        </p:spPr>
        <p:txBody>
          <a:bodyPr wrap="none">
            <a:spAutoFit/>
          </a:bodyPr>
          <a:p>
            <a:r>
              <a:rPr lang="zh-CN" altLang="en-US" sz="2800" dirty="0">
                <a:latin typeface="Arial" panose="020B0604020202020204" pitchFamily="34" charset="0"/>
                <a:ea typeface="楷体" panose="02010609060101010101" charset="-122"/>
              </a:rPr>
              <a:t>《童年的消逝》-	</a:t>
            </a:r>
            <a:r>
              <a:rPr lang="zh-CN" altLang="en-US" sz="2800" i="1" dirty="0">
                <a:latin typeface="Arial" panose="020B0604020202020204" pitchFamily="34" charset="0"/>
                <a:ea typeface="楷体" panose="02010609060101010101" charset="-122"/>
              </a:rPr>
              <a:t>Neil postman</a:t>
            </a:r>
            <a:endParaRPr lang="zh-CN" altLang="en-US" sz="2800" i="1" dirty="0">
              <a:latin typeface="Arial" panose="020B0604020202020204" pitchFamily="34" charset="0"/>
              <a:ea typeface="楷体" panose="02010609060101010101" charset="-122"/>
            </a:endParaRPr>
          </a:p>
        </p:txBody>
      </p:sp>
      <p:sp>
        <p:nvSpPr>
          <p:cNvPr id="2" name="日期占位符 1"/>
          <p:cNvSpPr/>
          <p:nvPr>
            <p:ph type="dt" sz="half" idx="10"/>
          </p:nvPr>
        </p:nvSpPr>
        <p:spPr/>
        <p:txBody>
          <a:bodyPr/>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path" presetSubtype="0" repeatCount="indefinite" accel="50000" decel="50000" fill="hold" nodeType="withEffect">
                                  <p:stCondLst>
                                    <p:cond delay="0"/>
                                  </p:stCondLst>
                                  <p:childTnLst>
                                    <p:animMotion origin="layout" path="M -4.44444E-6 -3.7037E-7 L 0.03994 0.0669 C 0.04896 0.08102 0.054 0.10208 0.054 0.12407 C 0.054 0.14907 0.04896 0.16898 0.03994 0.1831 C 0.02709 0.19861 -0.0092 0.19607 -0.02274 0.21667 C -0.03628 0.23727 -0.03732 0.28773 -0.04114 0.30625 " pathEditMode="relative" rAng="0" ptsTypes="FfffsF">
                                      <p:cBhvr>
                                        <p:cTn id="6" dur="2000" fill="hold"/>
                                        <p:tgtEl>
                                          <p:spTgt spid="34819"/>
                                        </p:tgtEl>
                                        <p:attrNameLst>
                                          <p:attrName>ppt_x</p:attrName>
                                          <p:attrName>ppt_y</p:attrName>
                                        </p:attrNameLst>
                                      </p:cBhvr>
                                      <p:rCtr x="600" y="15300"/>
                                    </p:animMotion>
                                  </p:childTnLst>
                                </p:cTn>
                              </p:par>
                              <p:par>
                                <p:cTn id="7" presetID="59" presetClass="path" presetSubtype="0" repeatCount="indefinite" accel="50000" decel="50000" fill="hold" nodeType="withEffect">
                                  <p:stCondLst>
                                    <p:cond delay="250"/>
                                  </p:stCondLst>
                                  <p:childTnLst>
                                    <p:animMotion origin="layout" path="M -0.01528 -0.01829 C 0.00816 -0.03403 0.03854 -0.01319 0.05382 0.02732 C 0.06944 0.06875 0.06406 0.11412 0.04062 0.13033 C 0.01701 0.1456 0.0118 0.19097 0.02726 0.23171 C 0.04288 0.27338 0.07326 0.29491 0.0967 0.27917 " pathEditMode="relative" rAng="3800340" ptsTypes="fffff">
                                      <p:cBhvr>
                                        <p:cTn id="8" dur="2000" fill="hold"/>
                                        <p:tgtEl>
                                          <p:spTgt spid="34831"/>
                                        </p:tgtEl>
                                        <p:attrNameLst>
                                          <p:attrName>ppt_x</p:attrName>
                                          <p:attrName>ppt_y</p:attrName>
                                        </p:attrNameLst>
                                      </p:cBhvr>
                                      <p:rCtr x="5600" y="14900"/>
                                    </p:animMotion>
                                  </p:childTnLst>
                                </p:cTn>
                              </p:par>
                              <p:par>
                                <p:cTn id="9" presetID="58" presetClass="path" presetSubtype="0" repeatCount="indefinite" accel="50000" decel="50000" fill="hold" nodeType="withEffect">
                                  <p:stCondLst>
                                    <p:cond delay="0"/>
                                  </p:stCondLst>
                                  <p:childTnLst>
                                    <p:animMotion origin="layout" path="M -4.44444E-6 -3.7037E-7 L 0.03994 0.0669 C 0.04896 0.08102 0.054 0.10208 0.054 0.12407 C 0.054 0.14907 0.04896 0.16898 0.03994 0.1831 C 0.02709 0.19861 -0.0092 0.19607 -0.02274 0.21667 C -0.03628 0.23727 -0.03732 0.28773 -0.04114 0.30625 " pathEditMode="relative" rAng="0" ptsTypes="FfffsF">
                                      <p:cBhvr>
                                        <p:cTn id="10" dur="2000" fill="hold"/>
                                        <p:tgtEl>
                                          <p:spTgt spid="34820"/>
                                        </p:tgtEl>
                                        <p:attrNameLst>
                                          <p:attrName>ppt_x</p:attrName>
                                          <p:attrName>ppt_y</p:attrName>
                                        </p:attrNameLst>
                                      </p:cBhvr>
                                      <p:rCtr x="600" y="15300"/>
                                    </p:animMotion>
                                  </p:childTnLst>
                                </p:cTn>
                              </p:par>
                              <p:par>
                                <p:cTn id="11" presetID="59" presetClass="path" presetSubtype="0" repeatCount="indefinite" accel="50000" decel="50000" fill="hold" nodeType="withEffect">
                                  <p:stCondLst>
                                    <p:cond delay="250"/>
                                  </p:stCondLst>
                                  <p:childTnLst>
                                    <p:animMotion origin="layout" path="M 4.16667E-6 2.31214E-7 C 0.02482 -0.0104 0.05277 0.01688 0.06284 0.06012 C 0.07361 0.07214 0.04618 0.07399 0.04062 0.08277 C 0.03507 0.09156 0.0335 0.08879 0.02951 0.11237 C 0.00434 0.12301 0.0059 0.18081 0.01649 0.22497 C 0.02673 0.26798 0.05069 0.32786 0.07552 0.31746 " pathEditMode="relative" rAng="0" ptsTypes="ffafff">
                                      <p:cBhvr>
                                        <p:cTn id="12" dur="2000" fill="hold"/>
                                        <p:tgtEl>
                                          <p:spTgt spid="34818"/>
                                        </p:tgtEl>
                                        <p:attrNameLst>
                                          <p:attrName>ppt_x</p:attrName>
                                          <p:attrName>ppt_y</p:attrName>
                                        </p:attrNameLst>
                                      </p:cBhvr>
                                      <p:rCtr x="3800" y="15900"/>
                                    </p:animMotion>
                                  </p:childTnLst>
                                </p:cTn>
                              </p:par>
                              <p:par>
                                <p:cTn id="13" presetID="58" presetClass="path" presetSubtype="0" repeatCount="indefinite" accel="50000" decel="50000" fill="hold" nodeType="withEffect">
                                  <p:stCondLst>
                                    <p:cond delay="0"/>
                                  </p:stCondLst>
                                  <p:childTnLst>
                                    <p:animMotion origin="layout" path="M -2.77778E-7 -4.21965E-6 L 0.02344 0.05087 C 0.02969 0.07561 0.01389 0.08879 0.00434 0.10151 C 0.00139 0.11191 -0.01337 0.12463 -0.01788 0.14382 C -0.0191 0.16324 0.00035 0.19076 -0.00347 0.21781 C -0.01701 0.23839 -0.03733 0.28763 -0.04115 0.30636 " pathEditMode="relative" rAng="0" ptsTypes="FffasF">
                                      <p:cBhvr>
                                        <p:cTn id="14" dur="2000" fill="hold"/>
                                        <p:tgtEl>
                                          <p:spTgt spid="34821"/>
                                        </p:tgtEl>
                                        <p:attrNameLst>
                                          <p:attrName>ppt_x</p:attrName>
                                          <p:attrName>ppt_y</p:attrName>
                                        </p:attrNameLst>
                                      </p:cBhvr>
                                      <p:rCtr x="-200" y="15300"/>
                                    </p:animMotion>
                                  </p:childTnLst>
                                </p:cTn>
                              </p:par>
                              <p:par>
                                <p:cTn id="15" presetID="58" presetClass="path" presetSubtype="0" repeatCount="indefinite" accel="50000" decel="50000" fill="hold" nodeType="withEffect">
                                  <p:stCondLst>
                                    <p:cond delay="500"/>
                                  </p:stCondLst>
                                  <p:childTnLst>
                                    <p:animMotion origin="layout" path="M 5.55556E-7 -4.27746E-6 L -0.01059 0.06683 C -0.01302 0.08093 -0.00434 0.09688 -0.00434 0.11908 C -0.00434 0.14405 -0.01302 0.16902 -0.01059 0.18313 C -0.00712 0.19862 0.00243 0.19607 0.0059 0.21665 C 0.00955 0.23723 0.0099 0.28763 0.01094 0.30636 " pathEditMode="relative" rAng="0" ptsTypes="FfffsF">
                                      <p:cBhvr>
                                        <p:cTn id="16" dur="2000" fill="hold"/>
                                        <p:tgtEl>
                                          <p:spTgt spid="34830"/>
                                        </p:tgtEl>
                                        <p:attrNameLst>
                                          <p:attrName>ppt_x</p:attrName>
                                          <p:attrName>ppt_y</p:attrName>
                                        </p:attrNameLst>
                                      </p:cBhvr>
                                      <p:rCtr x="0" y="15300"/>
                                    </p:animMotion>
                                  </p:childTnLst>
                                </p:cTn>
                              </p:par>
                              <p:par>
                                <p:cTn id="17" presetID="25" presetClass="emph" presetSubtype="0" fill="hold" grpId="0" nodeType="withEffect">
                                  <p:stCondLst>
                                    <p:cond delay="500"/>
                                  </p:stCondLst>
                                  <p:childTnLst>
                                    <p:animClr clrSpc="hsl" dir="cw">
                                      <p:cBhvr override="childStyle">
                                        <p:cTn id="18" dur="500" fill="hold"/>
                                        <p:tgtEl>
                                          <p:spTgt spid="34824"/>
                                        </p:tgtEl>
                                        <p:attrNameLst>
                                          <p:attrName>style.color</p:attrName>
                                        </p:attrNameLst>
                                      </p:cBhvr>
                                      <p:by>
                                        <p:hsl h="0" s="-70560" l="0"/>
                                      </p:by>
                                    </p:animClr>
                                    <p:animClr clrSpc="hsl" dir="cw">
                                      <p:cBhvr>
                                        <p:cTn id="19" dur="500" fill="hold"/>
                                        <p:tgtEl>
                                          <p:spTgt spid="34824"/>
                                        </p:tgtEl>
                                        <p:attrNameLst>
                                          <p:attrName>fillcolor</p:attrName>
                                        </p:attrNameLst>
                                      </p:cBhvr>
                                      <p:by>
                                        <p:hsl h="0" s="-70560" l="0"/>
                                      </p:by>
                                    </p:animClr>
                                    <p:animClr clrSpc="hsl" dir="cw">
                                      <p:cBhvr>
                                        <p:cTn id="20" dur="500" fill="hold"/>
                                        <p:tgtEl>
                                          <p:spTgt spid="34824"/>
                                        </p:tgtEl>
                                        <p:attrNameLst>
                                          <p:attrName>stroke.color</p:attrName>
                                        </p:attrNameLst>
                                      </p:cBhvr>
                                      <p:by>
                                        <p:hsl h="0" s="-70560" l="0"/>
                                      </p:by>
                                    </p:animClr>
                                    <p:set>
                                      <p:cBhvr>
                                        <p:cTn id="21" dur="500" fill="hold"/>
                                        <p:tgtEl>
                                          <p:spTgt spid="34824"/>
                                        </p:tgtEl>
                                        <p:attrNameLst>
                                          <p:attrName>fill.type</p:attrName>
                                        </p:attrNameLst>
                                      </p:cBhvr>
                                      <p:to>
                                        <p:strVal val="solid"/>
                                      </p:to>
                                    </p:set>
                                  </p:childTnLst>
                                </p:cTn>
                              </p:par>
                              <p:par>
                                <p:cTn id="22" presetID="25" presetClass="emph" presetSubtype="0" fill="hold" grpId="0" nodeType="withEffect">
                                  <p:stCondLst>
                                    <p:cond delay="500"/>
                                  </p:stCondLst>
                                  <p:childTnLst>
                                    <p:animClr clrSpc="hsl" dir="cw">
                                      <p:cBhvr override="childStyle">
                                        <p:cTn id="23" dur="500" fill="hold"/>
                                        <p:tgtEl>
                                          <p:spTgt spid="34825"/>
                                        </p:tgtEl>
                                        <p:attrNameLst>
                                          <p:attrName>style.color</p:attrName>
                                        </p:attrNameLst>
                                      </p:cBhvr>
                                      <p:by>
                                        <p:hsl h="0" s="-70560" l="0"/>
                                      </p:by>
                                    </p:animClr>
                                    <p:animClr clrSpc="hsl" dir="cw">
                                      <p:cBhvr>
                                        <p:cTn id="24" dur="500" fill="hold"/>
                                        <p:tgtEl>
                                          <p:spTgt spid="34825"/>
                                        </p:tgtEl>
                                        <p:attrNameLst>
                                          <p:attrName>fillcolor</p:attrName>
                                        </p:attrNameLst>
                                      </p:cBhvr>
                                      <p:by>
                                        <p:hsl h="0" s="-70560" l="0"/>
                                      </p:by>
                                    </p:animClr>
                                    <p:animClr clrSpc="hsl" dir="cw">
                                      <p:cBhvr>
                                        <p:cTn id="25" dur="500" fill="hold"/>
                                        <p:tgtEl>
                                          <p:spTgt spid="34825"/>
                                        </p:tgtEl>
                                        <p:attrNameLst>
                                          <p:attrName>stroke.color</p:attrName>
                                        </p:attrNameLst>
                                      </p:cBhvr>
                                      <p:by>
                                        <p:hsl h="0" s="-70560" l="0"/>
                                      </p:by>
                                    </p:animClr>
                                    <p:set>
                                      <p:cBhvr>
                                        <p:cTn id="26" dur="500" fill="hold"/>
                                        <p:tgtEl>
                                          <p:spTgt spid="34825"/>
                                        </p:tgtEl>
                                        <p:attrNameLst>
                                          <p:attrName>fill.type</p:attrName>
                                        </p:attrNameLst>
                                      </p:cBhvr>
                                      <p:to>
                                        <p:strVal val="solid"/>
                                      </p:to>
                                    </p:set>
                                  </p:childTnLst>
                                </p:cTn>
                              </p:par>
                              <p:par>
                                <p:cTn id="27" presetID="25" presetClass="emph" presetSubtype="0" fill="hold" grpId="0" nodeType="withEffect">
                                  <p:stCondLst>
                                    <p:cond delay="500"/>
                                  </p:stCondLst>
                                  <p:childTnLst>
                                    <p:animClr clrSpc="hsl" dir="cw">
                                      <p:cBhvr override="childStyle">
                                        <p:cTn id="28" dur="500" fill="hold"/>
                                        <p:tgtEl>
                                          <p:spTgt spid="34826"/>
                                        </p:tgtEl>
                                        <p:attrNameLst>
                                          <p:attrName>style.color</p:attrName>
                                        </p:attrNameLst>
                                      </p:cBhvr>
                                      <p:by>
                                        <p:hsl h="0" s="-70560" l="0"/>
                                      </p:by>
                                    </p:animClr>
                                    <p:animClr clrSpc="hsl" dir="cw">
                                      <p:cBhvr>
                                        <p:cTn id="29" dur="500" fill="hold"/>
                                        <p:tgtEl>
                                          <p:spTgt spid="34826"/>
                                        </p:tgtEl>
                                        <p:attrNameLst>
                                          <p:attrName>fillcolor</p:attrName>
                                        </p:attrNameLst>
                                      </p:cBhvr>
                                      <p:by>
                                        <p:hsl h="0" s="-70560" l="0"/>
                                      </p:by>
                                    </p:animClr>
                                    <p:animClr clrSpc="hsl" dir="cw">
                                      <p:cBhvr>
                                        <p:cTn id="30" dur="500" fill="hold"/>
                                        <p:tgtEl>
                                          <p:spTgt spid="34826"/>
                                        </p:tgtEl>
                                        <p:attrNameLst>
                                          <p:attrName>stroke.color</p:attrName>
                                        </p:attrNameLst>
                                      </p:cBhvr>
                                      <p:by>
                                        <p:hsl h="0" s="-70560" l="0"/>
                                      </p:by>
                                    </p:animClr>
                                    <p:set>
                                      <p:cBhvr>
                                        <p:cTn id="31" dur="500" fill="hold"/>
                                        <p:tgtEl>
                                          <p:spTgt spid="34826"/>
                                        </p:tgtEl>
                                        <p:attrNameLst>
                                          <p:attrName>fill.type</p:attrName>
                                        </p:attrNameLst>
                                      </p:cBhvr>
                                      <p:to>
                                        <p:strVal val="solid"/>
                                      </p:to>
                                    </p:set>
                                  </p:childTnLst>
                                </p:cTn>
                              </p:par>
                              <p:par>
                                <p:cTn id="32" presetID="25" presetClass="emph" presetSubtype="0" fill="hold" grpId="0" nodeType="withEffect">
                                  <p:stCondLst>
                                    <p:cond delay="500"/>
                                  </p:stCondLst>
                                  <p:childTnLst>
                                    <p:animClr clrSpc="hsl" dir="cw">
                                      <p:cBhvr override="childStyle">
                                        <p:cTn id="33" dur="500" fill="hold"/>
                                        <p:tgtEl>
                                          <p:spTgt spid="34827"/>
                                        </p:tgtEl>
                                        <p:attrNameLst>
                                          <p:attrName>style.color</p:attrName>
                                        </p:attrNameLst>
                                      </p:cBhvr>
                                      <p:by>
                                        <p:hsl h="0" s="-70560" l="0"/>
                                      </p:by>
                                    </p:animClr>
                                    <p:animClr clrSpc="hsl" dir="cw">
                                      <p:cBhvr>
                                        <p:cTn id="34" dur="500" fill="hold"/>
                                        <p:tgtEl>
                                          <p:spTgt spid="34827"/>
                                        </p:tgtEl>
                                        <p:attrNameLst>
                                          <p:attrName>fillcolor</p:attrName>
                                        </p:attrNameLst>
                                      </p:cBhvr>
                                      <p:by>
                                        <p:hsl h="0" s="-70560" l="0"/>
                                      </p:by>
                                    </p:animClr>
                                    <p:animClr clrSpc="hsl" dir="cw">
                                      <p:cBhvr>
                                        <p:cTn id="35" dur="500" fill="hold"/>
                                        <p:tgtEl>
                                          <p:spTgt spid="34827"/>
                                        </p:tgtEl>
                                        <p:attrNameLst>
                                          <p:attrName>stroke.color</p:attrName>
                                        </p:attrNameLst>
                                      </p:cBhvr>
                                      <p:by>
                                        <p:hsl h="0" s="-70560" l="0"/>
                                      </p:by>
                                    </p:animClr>
                                    <p:set>
                                      <p:cBhvr>
                                        <p:cTn id="36" dur="500" fill="hold"/>
                                        <p:tgtEl>
                                          <p:spTgt spid="34827"/>
                                        </p:tgtEl>
                                        <p:attrNameLst>
                                          <p:attrName>fill.type</p:attrName>
                                        </p:attrNameLst>
                                      </p:cBhvr>
                                      <p:to>
                                        <p:strVal val="solid"/>
                                      </p:to>
                                    </p:set>
                                  </p:childTnLst>
                                </p:cTn>
                              </p:par>
                              <p:par>
                                <p:cTn id="37" presetID="25" presetClass="emph" presetSubtype="0" fill="hold" grpId="0" nodeType="withEffect">
                                  <p:stCondLst>
                                    <p:cond delay="500"/>
                                  </p:stCondLst>
                                  <p:childTnLst>
                                    <p:animClr clrSpc="hsl" dir="cw">
                                      <p:cBhvr override="childStyle">
                                        <p:cTn id="38" dur="500" fill="hold"/>
                                        <p:tgtEl>
                                          <p:spTgt spid="34823"/>
                                        </p:tgtEl>
                                        <p:attrNameLst>
                                          <p:attrName>style.color</p:attrName>
                                        </p:attrNameLst>
                                      </p:cBhvr>
                                      <p:by>
                                        <p:hsl h="0" s="-70560" l="0"/>
                                      </p:by>
                                    </p:animClr>
                                    <p:animClr clrSpc="hsl" dir="cw">
                                      <p:cBhvr>
                                        <p:cTn id="39" dur="500" fill="hold"/>
                                        <p:tgtEl>
                                          <p:spTgt spid="34823"/>
                                        </p:tgtEl>
                                        <p:attrNameLst>
                                          <p:attrName>fillcolor</p:attrName>
                                        </p:attrNameLst>
                                      </p:cBhvr>
                                      <p:by>
                                        <p:hsl h="0" s="-70560" l="0"/>
                                      </p:by>
                                    </p:animClr>
                                    <p:animClr clrSpc="hsl" dir="cw">
                                      <p:cBhvr>
                                        <p:cTn id="40" dur="500" fill="hold"/>
                                        <p:tgtEl>
                                          <p:spTgt spid="34823"/>
                                        </p:tgtEl>
                                        <p:attrNameLst>
                                          <p:attrName>stroke.color</p:attrName>
                                        </p:attrNameLst>
                                      </p:cBhvr>
                                      <p:by>
                                        <p:hsl h="0" s="-70560" l="0"/>
                                      </p:by>
                                    </p:animClr>
                                    <p:set>
                                      <p:cBhvr>
                                        <p:cTn id="41" dur="500" fill="hold"/>
                                        <p:tgtEl>
                                          <p:spTgt spid="34823"/>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34835"/>
                                        </p:tgtEl>
                                        <p:attrNameLst>
                                          <p:attrName>style.visibility</p:attrName>
                                        </p:attrNameLst>
                                      </p:cBhvr>
                                      <p:to>
                                        <p:strVal val="visible"/>
                                      </p:to>
                                    </p:set>
                                    <p:animEffect transition="in" filter="blinds(horizontal)">
                                      <p:cBhvr>
                                        <p:cTn id="46" dur="500"/>
                                        <p:tgtEl>
                                          <p:spTgt spid="34835"/>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34842"/>
                                        </p:tgtEl>
                                        <p:attrNameLst>
                                          <p:attrName>style.visibility</p:attrName>
                                        </p:attrNameLst>
                                      </p:cBhvr>
                                      <p:to>
                                        <p:strVal val="visible"/>
                                      </p:to>
                                    </p:set>
                                    <p:animEffect transition="in" filter="blinds(horizontal)">
                                      <p:cBhvr>
                                        <p:cTn id="51" dur="500"/>
                                        <p:tgtEl>
                                          <p:spTgt spid="34842"/>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34843"/>
                                        </p:tgtEl>
                                        <p:attrNameLst>
                                          <p:attrName>style.visibility</p:attrName>
                                        </p:attrNameLst>
                                      </p:cBhvr>
                                      <p:to>
                                        <p:strVal val="visible"/>
                                      </p:to>
                                    </p:set>
                                    <p:animEffect transition="in" filter="blinds(horizontal)">
                                      <p:cBhvr>
                                        <p:cTn id="54" dur="500"/>
                                        <p:tgtEl>
                                          <p:spTgt spid="34843"/>
                                        </p:tgtEl>
                                      </p:cBhvr>
                                    </p:animEffect>
                                  </p:childTnLst>
                                </p:cTn>
                              </p:par>
                            </p:childTnLst>
                          </p:cTn>
                        </p:par>
                      </p:childTnLst>
                    </p:cTn>
                  </p:par>
                  <p:par>
                    <p:cTn id="55" fill="hold">
                      <p:stCondLst>
                        <p:cond delay="indefinite"/>
                      </p:stCondLst>
                      <p:childTnLst>
                        <p:par>
                          <p:cTn id="56" fill="hold">
                            <p:stCondLst>
                              <p:cond delay="0"/>
                            </p:stCondLst>
                            <p:childTnLst>
                              <p:par>
                                <p:cTn id="57" presetID="8" presetClass="entr" presetSubtype="16" fill="hold" grpId="0" nodeType="clickEffect">
                                  <p:stCondLst>
                                    <p:cond delay="0"/>
                                  </p:stCondLst>
                                  <p:childTnLst>
                                    <p:set>
                                      <p:cBhvr>
                                        <p:cTn id="58" dur="1" fill="hold">
                                          <p:stCondLst>
                                            <p:cond delay="0"/>
                                          </p:stCondLst>
                                        </p:cTn>
                                        <p:tgtEl>
                                          <p:spTgt spid="34836"/>
                                        </p:tgtEl>
                                        <p:attrNameLst>
                                          <p:attrName>style.visibility</p:attrName>
                                        </p:attrNameLst>
                                      </p:cBhvr>
                                      <p:to>
                                        <p:strVal val="visible"/>
                                      </p:to>
                                    </p:set>
                                    <p:animEffect transition="in" filter="diamond(in)">
                                      <p:cBhvr>
                                        <p:cTn id="59" dur="2000"/>
                                        <p:tgtEl>
                                          <p:spTgt spid="34836"/>
                                        </p:tgtEl>
                                      </p:cBhvr>
                                    </p:animEffect>
                                  </p:childTnLst>
                                </p:cTn>
                              </p:par>
                              <p:par>
                                <p:cTn id="60" presetID="8" presetClass="entr" presetSubtype="16" fill="hold" grpId="0" nodeType="withEffect">
                                  <p:stCondLst>
                                    <p:cond delay="0"/>
                                  </p:stCondLst>
                                  <p:childTnLst>
                                    <p:set>
                                      <p:cBhvr>
                                        <p:cTn id="61" dur="1" fill="hold">
                                          <p:stCondLst>
                                            <p:cond delay="0"/>
                                          </p:stCondLst>
                                        </p:cTn>
                                        <p:tgtEl>
                                          <p:spTgt spid="34839"/>
                                        </p:tgtEl>
                                        <p:attrNameLst>
                                          <p:attrName>style.visibility</p:attrName>
                                        </p:attrNameLst>
                                      </p:cBhvr>
                                      <p:to>
                                        <p:strVal val="visible"/>
                                      </p:to>
                                    </p:set>
                                    <p:animEffect transition="in" filter="diamond(in)">
                                      <p:cBhvr>
                                        <p:cTn id="62" dur="2000"/>
                                        <p:tgtEl>
                                          <p:spTgt spid="34839"/>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4837"/>
                                        </p:tgtEl>
                                        <p:attrNameLst>
                                          <p:attrName>style.visibility</p:attrName>
                                        </p:attrNameLst>
                                      </p:cBhvr>
                                      <p:to>
                                        <p:strVal val="visible"/>
                                      </p:to>
                                    </p:set>
                                    <p:animEffect transition="in" filter="blinds(horizontal)">
                                      <p:cBhvr>
                                        <p:cTn id="67" dur="500"/>
                                        <p:tgtEl>
                                          <p:spTgt spid="34837"/>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34840"/>
                                        </p:tgtEl>
                                        <p:attrNameLst>
                                          <p:attrName>style.visibility</p:attrName>
                                        </p:attrNameLst>
                                      </p:cBhvr>
                                      <p:to>
                                        <p:strVal val="visible"/>
                                      </p:to>
                                    </p:set>
                                    <p:animEffect transition="in" filter="blinds(horizontal)">
                                      <p:cBhvr>
                                        <p:cTn id="70" dur="500"/>
                                        <p:tgtEl>
                                          <p:spTgt spid="34840"/>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34838"/>
                                        </p:tgtEl>
                                        <p:attrNameLst>
                                          <p:attrName>style.visibility</p:attrName>
                                        </p:attrNameLst>
                                      </p:cBhvr>
                                      <p:to>
                                        <p:strVal val="visible"/>
                                      </p:to>
                                    </p:set>
                                    <p:anim calcmode="lin" valueType="num">
                                      <p:cBhvr additive="base">
                                        <p:cTn id="75" dur="500" fill="hold"/>
                                        <p:tgtEl>
                                          <p:spTgt spid="34838"/>
                                        </p:tgtEl>
                                        <p:attrNameLst>
                                          <p:attrName>ppt_x</p:attrName>
                                        </p:attrNameLst>
                                      </p:cBhvr>
                                      <p:tavLst>
                                        <p:tav tm="0">
                                          <p:val>
                                            <p:strVal val="#ppt_x"/>
                                          </p:val>
                                        </p:tav>
                                        <p:tav tm="100000">
                                          <p:val>
                                            <p:strVal val="#ppt_x"/>
                                          </p:val>
                                        </p:tav>
                                      </p:tavLst>
                                    </p:anim>
                                    <p:anim calcmode="lin" valueType="num">
                                      <p:cBhvr additive="base">
                                        <p:cTn id="76" dur="500" fill="hold"/>
                                        <p:tgtEl>
                                          <p:spTgt spid="3483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4841"/>
                                        </p:tgtEl>
                                        <p:attrNameLst>
                                          <p:attrName>style.visibility</p:attrName>
                                        </p:attrNameLst>
                                      </p:cBhvr>
                                      <p:to>
                                        <p:strVal val="visible"/>
                                      </p:to>
                                    </p:set>
                                    <p:anim calcmode="lin" valueType="num">
                                      <p:cBhvr additive="base">
                                        <p:cTn id="79" dur="500" fill="hold"/>
                                        <p:tgtEl>
                                          <p:spTgt spid="34841"/>
                                        </p:tgtEl>
                                        <p:attrNameLst>
                                          <p:attrName>ppt_x</p:attrName>
                                        </p:attrNameLst>
                                      </p:cBhvr>
                                      <p:tavLst>
                                        <p:tav tm="0">
                                          <p:val>
                                            <p:strVal val="#ppt_x"/>
                                          </p:val>
                                        </p:tav>
                                        <p:tav tm="100000">
                                          <p:val>
                                            <p:strVal val="#ppt_x"/>
                                          </p:val>
                                        </p:tav>
                                      </p:tavLst>
                                    </p:anim>
                                    <p:anim calcmode="lin" valueType="num">
                                      <p:cBhvr additive="base">
                                        <p:cTn id="80" dur="500" fill="hold"/>
                                        <p:tgtEl>
                                          <p:spTgt spid="348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3" grpId="0" bldLvl="0" animBg="1"/>
      <p:bldP spid="34824" grpId="0" bldLvl="0" animBg="1"/>
      <p:bldP spid="34825" grpId="0" bldLvl="0" animBg="1"/>
      <p:bldP spid="34826" grpId="0" bldLvl="0" animBg="1"/>
      <p:bldP spid="34827" grpId="0" bldLvl="0" animBg="1"/>
      <p:bldP spid="34835" grpId="0" bldLvl="0" animBg="1"/>
      <p:bldP spid="34836" grpId="0" bldLvl="0" animBg="1"/>
      <p:bldP spid="34837" grpId="0" bldLvl="0" animBg="1"/>
      <p:bldP spid="34838" grpId="0" bldLvl="0" animBg="1"/>
      <p:bldP spid="34839" grpId="0" bldLvl="0"/>
      <p:bldP spid="34840" grpId="0" bldLvl="0"/>
      <p:bldP spid="34841" grpId="0" bldLvl="0"/>
      <p:bldP spid="34842" grpId="0" bldLvl="0" animBg="1"/>
      <p:bldP spid="34843" grpId="0" bldLvl="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5842" name="Picture 5" descr="abstract-design-with-beautiful-flowers1"/>
          <p:cNvPicPr>
            <a:picLocks noChangeAspect="1"/>
          </p:cNvPicPr>
          <p:nvPr/>
        </p:nvPicPr>
        <p:blipFill>
          <a:blip r:embed="rId1"/>
          <a:stretch>
            <a:fillRect/>
          </a:stretch>
        </p:blipFill>
        <p:spPr>
          <a:xfrm>
            <a:off x="2597150" y="5573713"/>
            <a:ext cx="246063" cy="519112"/>
          </a:xfrm>
          <a:prstGeom prst="rect">
            <a:avLst/>
          </a:prstGeom>
          <a:noFill/>
          <a:ln w="9525">
            <a:noFill/>
          </a:ln>
        </p:spPr>
      </p:pic>
      <p:pic>
        <p:nvPicPr>
          <p:cNvPr id="35843" name="Picture 5" descr="abstract-design-with-beautiful-flowers1"/>
          <p:cNvPicPr>
            <a:picLocks noChangeAspect="1"/>
          </p:cNvPicPr>
          <p:nvPr/>
        </p:nvPicPr>
        <p:blipFill>
          <a:blip r:embed="rId2"/>
          <a:stretch>
            <a:fillRect/>
          </a:stretch>
        </p:blipFill>
        <p:spPr>
          <a:xfrm>
            <a:off x="250825" y="4895850"/>
            <a:ext cx="406400" cy="404813"/>
          </a:xfrm>
          <a:prstGeom prst="rect">
            <a:avLst/>
          </a:prstGeom>
          <a:noFill/>
          <a:ln w="9525">
            <a:noFill/>
          </a:ln>
        </p:spPr>
      </p:pic>
      <p:pic>
        <p:nvPicPr>
          <p:cNvPr id="35844" name="Picture 5" descr="abstract-design-with-beautiful-flowers1"/>
          <p:cNvPicPr>
            <a:picLocks noChangeAspect="1"/>
          </p:cNvPicPr>
          <p:nvPr/>
        </p:nvPicPr>
        <p:blipFill>
          <a:blip r:embed="rId2"/>
          <a:stretch>
            <a:fillRect/>
          </a:stretch>
        </p:blipFill>
        <p:spPr>
          <a:xfrm>
            <a:off x="1285875" y="5048250"/>
            <a:ext cx="406400" cy="404813"/>
          </a:xfrm>
          <a:prstGeom prst="rect">
            <a:avLst/>
          </a:prstGeom>
          <a:noFill/>
          <a:ln w="9525">
            <a:noFill/>
          </a:ln>
        </p:spPr>
      </p:pic>
      <p:pic>
        <p:nvPicPr>
          <p:cNvPr id="35845" name="Picture 5" descr="abstract-design-with-beautiful-flowers1"/>
          <p:cNvPicPr>
            <a:picLocks noChangeAspect="1"/>
          </p:cNvPicPr>
          <p:nvPr/>
        </p:nvPicPr>
        <p:blipFill>
          <a:blip r:embed="rId3"/>
          <a:stretch>
            <a:fillRect/>
          </a:stretch>
        </p:blipFill>
        <p:spPr>
          <a:xfrm>
            <a:off x="2124075" y="5543550"/>
            <a:ext cx="404813" cy="406400"/>
          </a:xfrm>
          <a:prstGeom prst="rect">
            <a:avLst/>
          </a:prstGeom>
          <a:noFill/>
          <a:ln w="9525">
            <a:noFill/>
          </a:ln>
        </p:spPr>
      </p:pic>
      <p:sp>
        <p:nvSpPr>
          <p:cNvPr id="35846" name="Rectangle 4"/>
          <p:cNvSpPr/>
          <p:nvPr/>
        </p:nvSpPr>
        <p:spPr>
          <a:xfrm>
            <a:off x="0" y="6477000"/>
            <a:ext cx="9142413" cy="381000"/>
          </a:xfrm>
          <a:prstGeom prst="rect">
            <a:avLst/>
          </a:prstGeom>
          <a:solidFill>
            <a:srgbClr val="92D050"/>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35847" name="Rectangle 2"/>
          <p:cNvSpPr/>
          <p:nvPr/>
        </p:nvSpPr>
        <p:spPr>
          <a:xfrm>
            <a:off x="0" y="0"/>
            <a:ext cx="9159875" cy="831850"/>
          </a:xfrm>
          <a:prstGeom prst="rect">
            <a:avLst/>
          </a:prstGeom>
          <a:solidFill>
            <a:srgbClr val="92D050"/>
          </a:solidFill>
          <a:ln w="9525">
            <a:noFill/>
          </a:ln>
        </p:spPr>
        <p:txBody>
          <a:bodyPr wrap="none" anchor="ctr"/>
          <a:p>
            <a:endParaRPr lang="zh-CN" altLang="en-US" dirty="0">
              <a:latin typeface="Arial" panose="020B0604020202020204" pitchFamily="34" charset="0"/>
            </a:endParaRPr>
          </a:p>
        </p:txBody>
      </p:sp>
      <p:sp>
        <p:nvSpPr>
          <p:cNvPr id="35848" name="Oval 15"/>
          <p:cNvSpPr/>
          <p:nvPr/>
        </p:nvSpPr>
        <p:spPr>
          <a:xfrm>
            <a:off x="358775" y="4221163"/>
            <a:ext cx="684213" cy="719137"/>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35849" name="Oval 14"/>
          <p:cNvSpPr/>
          <p:nvPr/>
        </p:nvSpPr>
        <p:spPr>
          <a:xfrm>
            <a:off x="2700338" y="3789363"/>
            <a:ext cx="1943100" cy="2301875"/>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35850" name="Oval 12"/>
          <p:cNvSpPr/>
          <p:nvPr/>
        </p:nvSpPr>
        <p:spPr>
          <a:xfrm>
            <a:off x="2786063" y="1000125"/>
            <a:ext cx="1296987" cy="1584325"/>
          </a:xfrm>
          <a:prstGeom prst="ellipse">
            <a:avLst/>
          </a:prstGeom>
          <a:solidFill>
            <a:srgbClr val="CCCC00">
              <a:alpha val="9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35851" name="Oval 13"/>
          <p:cNvSpPr/>
          <p:nvPr/>
        </p:nvSpPr>
        <p:spPr>
          <a:xfrm>
            <a:off x="6877050" y="2565400"/>
            <a:ext cx="1728788" cy="2232025"/>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35852" name="Oval 22"/>
          <p:cNvSpPr/>
          <p:nvPr/>
        </p:nvSpPr>
        <p:spPr>
          <a:xfrm>
            <a:off x="6881813" y="4222750"/>
            <a:ext cx="611187" cy="719138"/>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pic>
        <p:nvPicPr>
          <p:cNvPr id="35853" name="Picture 5" descr="abstract-design-with-beautiful-flowers1"/>
          <p:cNvPicPr>
            <a:picLocks noChangeAspect="1"/>
          </p:cNvPicPr>
          <p:nvPr/>
        </p:nvPicPr>
        <p:blipFill>
          <a:blip r:embed="rId4"/>
          <a:stretch>
            <a:fillRect/>
          </a:stretch>
        </p:blipFill>
        <p:spPr>
          <a:xfrm>
            <a:off x="107950" y="4076700"/>
            <a:ext cx="2089150" cy="2814638"/>
          </a:xfrm>
          <a:prstGeom prst="rect">
            <a:avLst/>
          </a:prstGeom>
          <a:noFill/>
          <a:ln w="9525">
            <a:noFill/>
          </a:ln>
        </p:spPr>
      </p:pic>
      <p:pic>
        <p:nvPicPr>
          <p:cNvPr id="35854" name="Picture 5" descr="abstract-design-with-beautiful-flowers1"/>
          <p:cNvPicPr>
            <a:picLocks noChangeAspect="1"/>
          </p:cNvPicPr>
          <p:nvPr/>
        </p:nvPicPr>
        <p:blipFill>
          <a:blip r:embed="rId5"/>
          <a:stretch>
            <a:fillRect/>
          </a:stretch>
        </p:blipFill>
        <p:spPr>
          <a:xfrm>
            <a:off x="2124075" y="5157788"/>
            <a:ext cx="1293813" cy="1741487"/>
          </a:xfrm>
          <a:prstGeom prst="rect">
            <a:avLst/>
          </a:prstGeom>
          <a:noFill/>
          <a:ln w="9525">
            <a:noFill/>
          </a:ln>
        </p:spPr>
      </p:pic>
      <p:pic>
        <p:nvPicPr>
          <p:cNvPr id="35855" name="Picture 5" descr="abstract-design-with-beautiful-flowers1"/>
          <p:cNvPicPr>
            <a:picLocks noChangeAspect="1"/>
          </p:cNvPicPr>
          <p:nvPr/>
        </p:nvPicPr>
        <p:blipFill>
          <a:blip r:embed="rId2"/>
          <a:stretch>
            <a:fillRect/>
          </a:stretch>
        </p:blipFill>
        <p:spPr>
          <a:xfrm>
            <a:off x="403225" y="5048250"/>
            <a:ext cx="406400" cy="404813"/>
          </a:xfrm>
          <a:prstGeom prst="rect">
            <a:avLst/>
          </a:prstGeom>
          <a:noFill/>
          <a:ln w="9525">
            <a:noFill/>
          </a:ln>
        </p:spPr>
      </p:pic>
      <p:pic>
        <p:nvPicPr>
          <p:cNvPr id="35856" name="Picture 7" descr="abstract-design-with-beautiful-flowers1"/>
          <p:cNvPicPr>
            <a:picLocks noChangeAspect="1"/>
          </p:cNvPicPr>
          <p:nvPr/>
        </p:nvPicPr>
        <p:blipFill>
          <a:blip r:embed="rId6"/>
          <a:stretch>
            <a:fillRect/>
          </a:stretch>
        </p:blipFill>
        <p:spPr>
          <a:xfrm>
            <a:off x="3203575" y="5913438"/>
            <a:ext cx="247650" cy="179387"/>
          </a:xfrm>
          <a:prstGeom prst="rect">
            <a:avLst/>
          </a:prstGeom>
          <a:noFill/>
          <a:ln w="9525">
            <a:noFill/>
          </a:ln>
        </p:spPr>
      </p:pic>
      <p:sp>
        <p:nvSpPr>
          <p:cNvPr id="35857" name="Rectangle 2"/>
          <p:cNvSpPr/>
          <p:nvPr/>
        </p:nvSpPr>
        <p:spPr>
          <a:xfrm>
            <a:off x="0" y="-22225"/>
            <a:ext cx="9158288" cy="825500"/>
          </a:xfrm>
          <a:prstGeom prst="rect">
            <a:avLst/>
          </a:prstGeom>
          <a:solidFill>
            <a:srgbClr val="92D050"/>
          </a:solidFill>
          <a:ln w="9525">
            <a:noFill/>
          </a:ln>
        </p:spPr>
        <p:txBody>
          <a:bodyPr wrap="none" anchor="ctr"/>
          <a:p>
            <a:r>
              <a:rPr lang="zh-CN" altLang="en-US" sz="3600" dirty="0">
                <a:solidFill>
                  <a:srgbClr val="000000"/>
                </a:solidFill>
                <a:latin typeface="黑体" panose="02010609060101010101" pitchFamily="2" charset="-122"/>
                <a:ea typeface="黑体" panose="02010609060101010101" pitchFamily="2" charset="-122"/>
                <a:sym typeface="黑体" panose="02010609060101010101" pitchFamily="2" charset="-122"/>
              </a:rPr>
              <a:t>一、西方学前儿童心理的早期研究</a:t>
            </a:r>
            <a:endParaRPr lang="zh-CN" altLang="en-US" dirty="0">
              <a:latin typeface="Arial" panose="020B0604020202020204" pitchFamily="34" charset="0"/>
            </a:endParaRPr>
          </a:p>
        </p:txBody>
      </p:sp>
      <p:sp>
        <p:nvSpPr>
          <p:cNvPr id="35858" name="AutoShape 18"/>
          <p:cNvSpPr/>
          <p:nvPr/>
        </p:nvSpPr>
        <p:spPr>
          <a:xfrm>
            <a:off x="33338" y="2492375"/>
            <a:ext cx="865187" cy="793750"/>
          </a:xfrm>
          <a:prstGeom prst="roundRect">
            <a:avLst>
              <a:gd name="adj" fmla="val 16667"/>
            </a:avLst>
          </a:prstGeom>
          <a:solidFill>
            <a:srgbClr val="99CC00"/>
          </a:solidFill>
          <a:ln w="9525">
            <a:noFill/>
          </a:ln>
        </p:spPr>
        <p:txBody>
          <a:bodyPr wrap="none" anchor="ctr"/>
          <a:p>
            <a:pPr algn="ctr"/>
            <a:r>
              <a:rPr lang="zh-CN" altLang="en-US" sz="2800" dirty="0">
                <a:latin typeface="Arial" panose="020B0604020202020204" pitchFamily="34" charset="0"/>
                <a:ea typeface="楷体" panose="02010609060101010101" charset="-122"/>
              </a:rPr>
              <a:t>洛克</a:t>
            </a:r>
            <a:endParaRPr lang="zh-CN" altLang="en-US" sz="2800" dirty="0">
              <a:latin typeface="Arial" panose="020B0604020202020204" pitchFamily="34" charset="0"/>
              <a:ea typeface="楷体" panose="02010609060101010101" charset="-122"/>
            </a:endParaRPr>
          </a:p>
        </p:txBody>
      </p:sp>
      <p:cxnSp>
        <p:nvCxnSpPr>
          <p:cNvPr id="35859" name="AutoShape 19"/>
          <p:cNvCxnSpPr/>
          <p:nvPr/>
        </p:nvCxnSpPr>
        <p:spPr>
          <a:xfrm flipV="1">
            <a:off x="538163" y="2205038"/>
            <a:ext cx="8139112" cy="1512887"/>
          </a:xfrm>
          <a:prstGeom prst="straightConnector1">
            <a:avLst/>
          </a:prstGeom>
          <a:ln w="25400" cap="flat" cmpd="sng">
            <a:solidFill>
              <a:schemeClr val="tx1"/>
            </a:solidFill>
            <a:prstDash val="solid"/>
            <a:headEnd type="none" w="med" len="med"/>
            <a:tailEnd type="triangle" w="med" len="med"/>
          </a:ln>
        </p:spPr>
      </p:cxnSp>
      <p:sp>
        <p:nvSpPr>
          <p:cNvPr id="35860" name="AutoShape 20"/>
          <p:cNvSpPr/>
          <p:nvPr/>
        </p:nvSpPr>
        <p:spPr>
          <a:xfrm>
            <a:off x="1258888" y="2349500"/>
            <a:ext cx="863600" cy="792163"/>
          </a:xfrm>
          <a:prstGeom prst="roundRect">
            <a:avLst>
              <a:gd name="adj" fmla="val 16667"/>
            </a:avLst>
          </a:prstGeom>
          <a:solidFill>
            <a:srgbClr val="99CC00"/>
          </a:solidFill>
          <a:ln w="9525">
            <a:noFill/>
          </a:ln>
        </p:spPr>
        <p:txBody>
          <a:bodyPr wrap="none" anchor="ctr"/>
          <a:p>
            <a:pPr algn="ctr"/>
            <a:r>
              <a:rPr lang="zh-CN" altLang="en-US" sz="2800" dirty="0">
                <a:latin typeface="Arial" panose="020B0604020202020204" pitchFamily="34" charset="0"/>
                <a:ea typeface="楷体" panose="02010609060101010101" charset="-122"/>
              </a:rPr>
              <a:t>卢梭</a:t>
            </a:r>
            <a:endParaRPr lang="zh-CN" altLang="en-US" sz="2800" dirty="0">
              <a:latin typeface="Arial" panose="020B0604020202020204" pitchFamily="34" charset="0"/>
              <a:ea typeface="楷体" panose="02010609060101010101" charset="-122"/>
            </a:endParaRPr>
          </a:p>
        </p:txBody>
      </p:sp>
      <p:sp>
        <p:nvSpPr>
          <p:cNvPr id="35861" name="AutoShape 21"/>
          <p:cNvSpPr/>
          <p:nvPr/>
        </p:nvSpPr>
        <p:spPr>
          <a:xfrm>
            <a:off x="2698750" y="2132013"/>
            <a:ext cx="1223963" cy="792162"/>
          </a:xfrm>
          <a:prstGeom prst="roundRect">
            <a:avLst>
              <a:gd name="adj" fmla="val 16667"/>
            </a:avLst>
          </a:prstGeom>
          <a:solidFill>
            <a:srgbClr val="99CC00"/>
          </a:solidFill>
          <a:ln w="9525">
            <a:noFill/>
          </a:ln>
        </p:spPr>
        <p:txBody>
          <a:bodyPr wrap="none" anchor="ctr"/>
          <a:p>
            <a:pPr algn="ctr"/>
            <a:r>
              <a:rPr lang="zh-CN" altLang="en-US" sz="2800" dirty="0">
                <a:latin typeface="Arial" panose="020B0604020202020204" pitchFamily="34" charset="0"/>
                <a:ea typeface="楷体" panose="02010609060101010101" charset="-122"/>
              </a:rPr>
              <a:t>达尔文</a:t>
            </a:r>
            <a:endParaRPr lang="zh-CN" altLang="en-US" sz="2800" dirty="0">
              <a:latin typeface="Arial" panose="020B0604020202020204" pitchFamily="34" charset="0"/>
              <a:ea typeface="楷体" panose="02010609060101010101" charset="-122"/>
            </a:endParaRPr>
          </a:p>
        </p:txBody>
      </p:sp>
      <p:sp>
        <p:nvSpPr>
          <p:cNvPr id="35862" name="AutoShape 22"/>
          <p:cNvSpPr/>
          <p:nvPr/>
        </p:nvSpPr>
        <p:spPr>
          <a:xfrm>
            <a:off x="4356100" y="1916113"/>
            <a:ext cx="1223963" cy="792162"/>
          </a:xfrm>
          <a:prstGeom prst="roundRect">
            <a:avLst>
              <a:gd name="adj" fmla="val 16667"/>
            </a:avLst>
          </a:prstGeom>
          <a:solidFill>
            <a:srgbClr val="99CC00"/>
          </a:solidFill>
          <a:ln w="9525">
            <a:noFill/>
          </a:ln>
        </p:spPr>
        <p:txBody>
          <a:bodyPr wrap="none" anchor="ctr"/>
          <a:p>
            <a:pPr algn="ctr"/>
            <a:r>
              <a:rPr lang="zh-CN" altLang="en-US" sz="2800" dirty="0">
                <a:latin typeface="Arial" panose="020B0604020202020204" pitchFamily="34" charset="0"/>
                <a:ea typeface="楷体" panose="02010609060101010101" charset="-122"/>
              </a:rPr>
              <a:t>普莱尔</a:t>
            </a:r>
            <a:endParaRPr lang="zh-CN" altLang="en-US" dirty="0">
              <a:latin typeface="Arial" panose="020B0604020202020204" pitchFamily="34" charset="0"/>
            </a:endParaRPr>
          </a:p>
        </p:txBody>
      </p:sp>
      <p:sp>
        <p:nvSpPr>
          <p:cNvPr id="35863" name="AutoShape 23"/>
          <p:cNvSpPr/>
          <p:nvPr/>
        </p:nvSpPr>
        <p:spPr>
          <a:xfrm>
            <a:off x="6013450" y="1628775"/>
            <a:ext cx="1223963" cy="792163"/>
          </a:xfrm>
          <a:prstGeom prst="roundRect">
            <a:avLst>
              <a:gd name="adj" fmla="val 16667"/>
            </a:avLst>
          </a:prstGeom>
          <a:solidFill>
            <a:srgbClr val="99CC00"/>
          </a:solidFill>
          <a:ln w="9525">
            <a:noFill/>
          </a:ln>
        </p:spPr>
        <p:txBody>
          <a:bodyPr wrap="none" anchor="ctr"/>
          <a:p>
            <a:pPr algn="ctr"/>
            <a:r>
              <a:rPr lang="zh-CN" altLang="en-US" sz="2800" dirty="0">
                <a:latin typeface="Arial" panose="020B0604020202020204" pitchFamily="34" charset="0"/>
                <a:ea typeface="楷体" panose="02010609060101010101" charset="-122"/>
              </a:rPr>
              <a:t>霍尔</a:t>
            </a:r>
            <a:endParaRPr lang="zh-CN" altLang="en-US" dirty="0">
              <a:latin typeface="Arial" panose="020B0604020202020204" pitchFamily="34" charset="0"/>
            </a:endParaRPr>
          </a:p>
        </p:txBody>
      </p:sp>
      <p:sp>
        <p:nvSpPr>
          <p:cNvPr id="35864" name="AutoShape 24"/>
          <p:cNvSpPr/>
          <p:nvPr/>
        </p:nvSpPr>
        <p:spPr>
          <a:xfrm>
            <a:off x="7597775" y="1052513"/>
            <a:ext cx="1223963" cy="792162"/>
          </a:xfrm>
          <a:prstGeom prst="roundRect">
            <a:avLst>
              <a:gd name="adj" fmla="val 16667"/>
            </a:avLst>
          </a:prstGeom>
          <a:solidFill>
            <a:srgbClr val="99CC00"/>
          </a:solidFill>
          <a:ln w="9525">
            <a:noFill/>
          </a:ln>
        </p:spPr>
        <p:txBody>
          <a:bodyPr wrap="none" anchor="ctr"/>
          <a:p>
            <a:pPr algn="ctr"/>
            <a:r>
              <a:rPr lang="zh-CN" altLang="en-US" sz="2800" dirty="0">
                <a:latin typeface="Arial" panose="020B0604020202020204" pitchFamily="34" charset="0"/>
                <a:ea typeface="楷体" panose="02010609060101010101" charset="-122"/>
              </a:rPr>
              <a:t>施太伦</a:t>
            </a:r>
            <a:endParaRPr lang="zh-CN" altLang="en-US" dirty="0">
              <a:latin typeface="Arial" panose="020B0604020202020204" pitchFamily="34" charset="0"/>
            </a:endParaRPr>
          </a:p>
        </p:txBody>
      </p:sp>
      <p:sp>
        <p:nvSpPr>
          <p:cNvPr id="2" name="日期占位符 1"/>
          <p:cNvSpPr/>
          <p:nvPr>
            <p:ph type="dt" sz="half" idx="10"/>
          </p:nvPr>
        </p:nvSpPr>
        <p:spPr/>
        <p:txBody>
          <a:bodyPr/>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path" presetSubtype="0" repeatCount="indefinite" accel="50000" decel="50000" fill="hold" nodeType="withEffect">
                                  <p:stCondLst>
                                    <p:cond delay="0"/>
                                  </p:stCondLst>
                                  <p:childTnLst>
                                    <p:animMotion origin="layout" path="M -4.44444E-6 -3.7037E-7 L 0.03994 0.0669 C 0.04896 0.08102 0.054 0.10208 0.054 0.12407 C 0.054 0.14907 0.04896 0.16898 0.03994 0.1831 C 0.02709 0.19861 -0.0092 0.19607 -0.02274 0.21667 C -0.03628 0.23727 -0.03732 0.28773 -0.04114 0.30625 " pathEditMode="relative" rAng="0" ptsTypes="FfffsF">
                                      <p:cBhvr>
                                        <p:cTn id="6" dur="2000" fill="hold"/>
                                        <p:tgtEl>
                                          <p:spTgt spid="35843"/>
                                        </p:tgtEl>
                                        <p:attrNameLst>
                                          <p:attrName>ppt_x</p:attrName>
                                          <p:attrName>ppt_y</p:attrName>
                                        </p:attrNameLst>
                                      </p:cBhvr>
                                      <p:rCtr x="600" y="15300"/>
                                    </p:animMotion>
                                  </p:childTnLst>
                                </p:cTn>
                              </p:par>
                              <p:par>
                                <p:cTn id="7" presetID="59" presetClass="path" presetSubtype="0" repeatCount="indefinite" accel="50000" decel="50000" fill="hold" nodeType="withEffect">
                                  <p:stCondLst>
                                    <p:cond delay="250"/>
                                  </p:stCondLst>
                                  <p:childTnLst>
                                    <p:animMotion origin="layout" path="M -0.01528 -0.01829 C 0.00816 -0.03403 0.03854 -0.01319 0.05382 0.02732 C 0.06944 0.06875 0.06406 0.11412 0.04062 0.13033 C 0.01701 0.1456 0.0118 0.19097 0.02726 0.23171 C 0.04288 0.27338 0.07326 0.29491 0.0967 0.27917 " pathEditMode="relative" rAng="3800340" ptsTypes="fffff">
                                      <p:cBhvr>
                                        <p:cTn id="8" dur="2000" fill="hold"/>
                                        <p:tgtEl>
                                          <p:spTgt spid="35856"/>
                                        </p:tgtEl>
                                        <p:attrNameLst>
                                          <p:attrName>ppt_x</p:attrName>
                                          <p:attrName>ppt_y</p:attrName>
                                        </p:attrNameLst>
                                      </p:cBhvr>
                                      <p:rCtr x="5600" y="14900"/>
                                    </p:animMotion>
                                  </p:childTnLst>
                                </p:cTn>
                              </p:par>
                              <p:par>
                                <p:cTn id="9" presetID="58" presetClass="path" presetSubtype="0" repeatCount="indefinite" accel="50000" decel="50000" fill="hold" nodeType="withEffect">
                                  <p:stCondLst>
                                    <p:cond delay="0"/>
                                  </p:stCondLst>
                                  <p:childTnLst>
                                    <p:animMotion origin="layout" path="M -4.44444E-6 -3.7037E-7 L 0.03994 0.0669 C 0.04896 0.08102 0.054 0.10208 0.054 0.12407 C 0.054 0.14907 0.04896 0.16898 0.03994 0.1831 C 0.02709 0.19861 -0.0092 0.19607 -0.02274 0.21667 C -0.03628 0.23727 -0.03732 0.28773 -0.04114 0.30625 " pathEditMode="relative" rAng="0" ptsTypes="FfffsF">
                                      <p:cBhvr>
                                        <p:cTn id="10" dur="2000" fill="hold"/>
                                        <p:tgtEl>
                                          <p:spTgt spid="35844"/>
                                        </p:tgtEl>
                                        <p:attrNameLst>
                                          <p:attrName>ppt_x</p:attrName>
                                          <p:attrName>ppt_y</p:attrName>
                                        </p:attrNameLst>
                                      </p:cBhvr>
                                      <p:rCtr x="600" y="15300"/>
                                    </p:animMotion>
                                  </p:childTnLst>
                                </p:cTn>
                              </p:par>
                              <p:par>
                                <p:cTn id="11" presetID="59" presetClass="path" presetSubtype="0" repeatCount="indefinite" accel="50000" decel="50000" fill="hold" nodeType="withEffect">
                                  <p:stCondLst>
                                    <p:cond delay="250"/>
                                  </p:stCondLst>
                                  <p:childTnLst>
                                    <p:animMotion origin="layout" path="M 4.16667E-6 2.31214E-7 C 0.02482 -0.0104 0.05277 0.01688 0.06284 0.06012 C 0.07361 0.07214 0.04618 0.07399 0.04062 0.08277 C 0.03507 0.09156 0.0335 0.08879 0.02951 0.11237 C 0.00434 0.12301 0.0059 0.18081 0.01649 0.22497 C 0.02673 0.26798 0.05069 0.32786 0.07552 0.31746 " pathEditMode="relative" rAng="0" ptsTypes="ffafff">
                                      <p:cBhvr>
                                        <p:cTn id="12" dur="2000" fill="hold"/>
                                        <p:tgtEl>
                                          <p:spTgt spid="35842"/>
                                        </p:tgtEl>
                                        <p:attrNameLst>
                                          <p:attrName>ppt_x</p:attrName>
                                          <p:attrName>ppt_y</p:attrName>
                                        </p:attrNameLst>
                                      </p:cBhvr>
                                      <p:rCtr x="3800" y="15900"/>
                                    </p:animMotion>
                                  </p:childTnLst>
                                </p:cTn>
                              </p:par>
                              <p:par>
                                <p:cTn id="13" presetID="58" presetClass="path" presetSubtype="0" repeatCount="indefinite" accel="50000" decel="50000" fill="hold" nodeType="withEffect">
                                  <p:stCondLst>
                                    <p:cond delay="0"/>
                                  </p:stCondLst>
                                  <p:childTnLst>
                                    <p:animMotion origin="layout" path="M -2.77778E-7 -4.21965E-6 L 0.02344 0.05087 C 0.02969 0.07561 0.01389 0.08879 0.00434 0.10151 C 0.00139 0.11191 -0.01337 0.12463 -0.01788 0.14382 C -0.0191 0.16324 0.00035 0.19076 -0.00347 0.21781 C -0.01701 0.23839 -0.03733 0.28763 -0.04115 0.30636 " pathEditMode="relative" rAng="0" ptsTypes="FffasF">
                                      <p:cBhvr>
                                        <p:cTn id="14" dur="2000" fill="hold"/>
                                        <p:tgtEl>
                                          <p:spTgt spid="35845"/>
                                        </p:tgtEl>
                                        <p:attrNameLst>
                                          <p:attrName>ppt_x</p:attrName>
                                          <p:attrName>ppt_y</p:attrName>
                                        </p:attrNameLst>
                                      </p:cBhvr>
                                      <p:rCtr x="-200" y="15300"/>
                                    </p:animMotion>
                                  </p:childTnLst>
                                </p:cTn>
                              </p:par>
                              <p:par>
                                <p:cTn id="15" presetID="58" presetClass="path" presetSubtype="0" repeatCount="indefinite" accel="50000" decel="50000" fill="hold" nodeType="withEffect">
                                  <p:stCondLst>
                                    <p:cond delay="500"/>
                                  </p:stCondLst>
                                  <p:childTnLst>
                                    <p:animMotion origin="layout" path="M 5.55556E-7 -4.27746E-6 L -0.01059 0.06683 C -0.01302 0.08093 -0.00434 0.09688 -0.00434 0.11908 C -0.00434 0.14405 -0.01302 0.16902 -0.01059 0.18313 C -0.00712 0.19862 0.00243 0.19607 0.0059 0.21665 C 0.00955 0.23723 0.0099 0.28763 0.01094 0.30636 " pathEditMode="relative" rAng="0" ptsTypes="FfffsF">
                                      <p:cBhvr>
                                        <p:cTn id="16" dur="2000" fill="hold"/>
                                        <p:tgtEl>
                                          <p:spTgt spid="35855"/>
                                        </p:tgtEl>
                                        <p:attrNameLst>
                                          <p:attrName>ppt_x</p:attrName>
                                          <p:attrName>ppt_y</p:attrName>
                                        </p:attrNameLst>
                                      </p:cBhvr>
                                      <p:rCtr x="0" y="15300"/>
                                    </p:animMotion>
                                  </p:childTnLst>
                                </p:cTn>
                              </p:par>
                              <p:par>
                                <p:cTn id="17" presetID="25" presetClass="emph" presetSubtype="0" fill="hold" grpId="0" nodeType="withEffect">
                                  <p:stCondLst>
                                    <p:cond delay="500"/>
                                  </p:stCondLst>
                                  <p:childTnLst>
                                    <p:animClr clrSpc="hsl" dir="cw">
                                      <p:cBhvr override="childStyle">
                                        <p:cTn id="18" dur="500" fill="hold"/>
                                        <p:tgtEl>
                                          <p:spTgt spid="35849"/>
                                        </p:tgtEl>
                                        <p:attrNameLst>
                                          <p:attrName>style.color</p:attrName>
                                        </p:attrNameLst>
                                      </p:cBhvr>
                                      <p:by>
                                        <p:hsl h="0" s="-70560" l="0"/>
                                      </p:by>
                                    </p:animClr>
                                    <p:animClr clrSpc="hsl" dir="cw">
                                      <p:cBhvr>
                                        <p:cTn id="19" dur="500" fill="hold"/>
                                        <p:tgtEl>
                                          <p:spTgt spid="35849"/>
                                        </p:tgtEl>
                                        <p:attrNameLst>
                                          <p:attrName>fillcolor</p:attrName>
                                        </p:attrNameLst>
                                      </p:cBhvr>
                                      <p:by>
                                        <p:hsl h="0" s="-70560" l="0"/>
                                      </p:by>
                                    </p:animClr>
                                    <p:animClr clrSpc="hsl" dir="cw">
                                      <p:cBhvr>
                                        <p:cTn id="20" dur="500" fill="hold"/>
                                        <p:tgtEl>
                                          <p:spTgt spid="35849"/>
                                        </p:tgtEl>
                                        <p:attrNameLst>
                                          <p:attrName>stroke.color</p:attrName>
                                        </p:attrNameLst>
                                      </p:cBhvr>
                                      <p:by>
                                        <p:hsl h="0" s="-70560" l="0"/>
                                      </p:by>
                                    </p:animClr>
                                    <p:set>
                                      <p:cBhvr>
                                        <p:cTn id="21" dur="500" fill="hold"/>
                                        <p:tgtEl>
                                          <p:spTgt spid="35849"/>
                                        </p:tgtEl>
                                        <p:attrNameLst>
                                          <p:attrName>fill.type</p:attrName>
                                        </p:attrNameLst>
                                      </p:cBhvr>
                                      <p:to>
                                        <p:strVal val="solid"/>
                                      </p:to>
                                    </p:set>
                                  </p:childTnLst>
                                </p:cTn>
                              </p:par>
                              <p:par>
                                <p:cTn id="22" presetID="25" presetClass="emph" presetSubtype="0" fill="hold" grpId="0" nodeType="withEffect">
                                  <p:stCondLst>
                                    <p:cond delay="500"/>
                                  </p:stCondLst>
                                  <p:childTnLst>
                                    <p:animClr clrSpc="hsl" dir="cw">
                                      <p:cBhvr override="childStyle">
                                        <p:cTn id="23" dur="500" fill="hold"/>
                                        <p:tgtEl>
                                          <p:spTgt spid="35850"/>
                                        </p:tgtEl>
                                        <p:attrNameLst>
                                          <p:attrName>style.color</p:attrName>
                                        </p:attrNameLst>
                                      </p:cBhvr>
                                      <p:by>
                                        <p:hsl h="0" s="-70560" l="0"/>
                                      </p:by>
                                    </p:animClr>
                                    <p:animClr clrSpc="hsl" dir="cw">
                                      <p:cBhvr>
                                        <p:cTn id="24" dur="500" fill="hold"/>
                                        <p:tgtEl>
                                          <p:spTgt spid="35850"/>
                                        </p:tgtEl>
                                        <p:attrNameLst>
                                          <p:attrName>fillcolor</p:attrName>
                                        </p:attrNameLst>
                                      </p:cBhvr>
                                      <p:by>
                                        <p:hsl h="0" s="-70560" l="0"/>
                                      </p:by>
                                    </p:animClr>
                                    <p:animClr clrSpc="hsl" dir="cw">
                                      <p:cBhvr>
                                        <p:cTn id="25" dur="500" fill="hold"/>
                                        <p:tgtEl>
                                          <p:spTgt spid="35850"/>
                                        </p:tgtEl>
                                        <p:attrNameLst>
                                          <p:attrName>stroke.color</p:attrName>
                                        </p:attrNameLst>
                                      </p:cBhvr>
                                      <p:by>
                                        <p:hsl h="0" s="-70560" l="0"/>
                                      </p:by>
                                    </p:animClr>
                                    <p:set>
                                      <p:cBhvr>
                                        <p:cTn id="26" dur="500" fill="hold"/>
                                        <p:tgtEl>
                                          <p:spTgt spid="35850"/>
                                        </p:tgtEl>
                                        <p:attrNameLst>
                                          <p:attrName>fill.type</p:attrName>
                                        </p:attrNameLst>
                                      </p:cBhvr>
                                      <p:to>
                                        <p:strVal val="solid"/>
                                      </p:to>
                                    </p:set>
                                  </p:childTnLst>
                                </p:cTn>
                              </p:par>
                              <p:par>
                                <p:cTn id="27" presetID="25" presetClass="emph" presetSubtype="0" fill="hold" grpId="0" nodeType="withEffect">
                                  <p:stCondLst>
                                    <p:cond delay="500"/>
                                  </p:stCondLst>
                                  <p:childTnLst>
                                    <p:animClr clrSpc="hsl" dir="cw">
                                      <p:cBhvr override="childStyle">
                                        <p:cTn id="28" dur="500" fill="hold"/>
                                        <p:tgtEl>
                                          <p:spTgt spid="35851"/>
                                        </p:tgtEl>
                                        <p:attrNameLst>
                                          <p:attrName>style.color</p:attrName>
                                        </p:attrNameLst>
                                      </p:cBhvr>
                                      <p:by>
                                        <p:hsl h="0" s="-70560" l="0"/>
                                      </p:by>
                                    </p:animClr>
                                    <p:animClr clrSpc="hsl" dir="cw">
                                      <p:cBhvr>
                                        <p:cTn id="29" dur="500" fill="hold"/>
                                        <p:tgtEl>
                                          <p:spTgt spid="35851"/>
                                        </p:tgtEl>
                                        <p:attrNameLst>
                                          <p:attrName>fillcolor</p:attrName>
                                        </p:attrNameLst>
                                      </p:cBhvr>
                                      <p:by>
                                        <p:hsl h="0" s="-70560" l="0"/>
                                      </p:by>
                                    </p:animClr>
                                    <p:animClr clrSpc="hsl" dir="cw">
                                      <p:cBhvr>
                                        <p:cTn id="30" dur="500" fill="hold"/>
                                        <p:tgtEl>
                                          <p:spTgt spid="35851"/>
                                        </p:tgtEl>
                                        <p:attrNameLst>
                                          <p:attrName>stroke.color</p:attrName>
                                        </p:attrNameLst>
                                      </p:cBhvr>
                                      <p:by>
                                        <p:hsl h="0" s="-70560" l="0"/>
                                      </p:by>
                                    </p:animClr>
                                    <p:set>
                                      <p:cBhvr>
                                        <p:cTn id="31" dur="500" fill="hold"/>
                                        <p:tgtEl>
                                          <p:spTgt spid="35851"/>
                                        </p:tgtEl>
                                        <p:attrNameLst>
                                          <p:attrName>fill.type</p:attrName>
                                        </p:attrNameLst>
                                      </p:cBhvr>
                                      <p:to>
                                        <p:strVal val="solid"/>
                                      </p:to>
                                    </p:set>
                                  </p:childTnLst>
                                </p:cTn>
                              </p:par>
                              <p:par>
                                <p:cTn id="32" presetID="25" presetClass="emph" presetSubtype="0" fill="hold" grpId="0" nodeType="withEffect">
                                  <p:stCondLst>
                                    <p:cond delay="500"/>
                                  </p:stCondLst>
                                  <p:childTnLst>
                                    <p:animClr clrSpc="hsl" dir="cw">
                                      <p:cBhvr override="childStyle">
                                        <p:cTn id="33" dur="500" fill="hold"/>
                                        <p:tgtEl>
                                          <p:spTgt spid="35852"/>
                                        </p:tgtEl>
                                        <p:attrNameLst>
                                          <p:attrName>style.color</p:attrName>
                                        </p:attrNameLst>
                                      </p:cBhvr>
                                      <p:by>
                                        <p:hsl h="0" s="-70560" l="0"/>
                                      </p:by>
                                    </p:animClr>
                                    <p:animClr clrSpc="hsl" dir="cw">
                                      <p:cBhvr>
                                        <p:cTn id="34" dur="500" fill="hold"/>
                                        <p:tgtEl>
                                          <p:spTgt spid="35852"/>
                                        </p:tgtEl>
                                        <p:attrNameLst>
                                          <p:attrName>fillcolor</p:attrName>
                                        </p:attrNameLst>
                                      </p:cBhvr>
                                      <p:by>
                                        <p:hsl h="0" s="-70560" l="0"/>
                                      </p:by>
                                    </p:animClr>
                                    <p:animClr clrSpc="hsl" dir="cw">
                                      <p:cBhvr>
                                        <p:cTn id="35" dur="500" fill="hold"/>
                                        <p:tgtEl>
                                          <p:spTgt spid="35852"/>
                                        </p:tgtEl>
                                        <p:attrNameLst>
                                          <p:attrName>stroke.color</p:attrName>
                                        </p:attrNameLst>
                                      </p:cBhvr>
                                      <p:by>
                                        <p:hsl h="0" s="-70560" l="0"/>
                                      </p:by>
                                    </p:animClr>
                                    <p:set>
                                      <p:cBhvr>
                                        <p:cTn id="36" dur="500" fill="hold"/>
                                        <p:tgtEl>
                                          <p:spTgt spid="35852"/>
                                        </p:tgtEl>
                                        <p:attrNameLst>
                                          <p:attrName>fill.type</p:attrName>
                                        </p:attrNameLst>
                                      </p:cBhvr>
                                      <p:to>
                                        <p:strVal val="solid"/>
                                      </p:to>
                                    </p:set>
                                  </p:childTnLst>
                                </p:cTn>
                              </p:par>
                              <p:par>
                                <p:cTn id="37" presetID="25" presetClass="emph" presetSubtype="0" fill="hold" grpId="0" nodeType="withEffect">
                                  <p:stCondLst>
                                    <p:cond delay="500"/>
                                  </p:stCondLst>
                                  <p:childTnLst>
                                    <p:animClr clrSpc="hsl" dir="cw">
                                      <p:cBhvr override="childStyle">
                                        <p:cTn id="38" dur="500" fill="hold"/>
                                        <p:tgtEl>
                                          <p:spTgt spid="35848"/>
                                        </p:tgtEl>
                                        <p:attrNameLst>
                                          <p:attrName>style.color</p:attrName>
                                        </p:attrNameLst>
                                      </p:cBhvr>
                                      <p:by>
                                        <p:hsl h="0" s="-70560" l="0"/>
                                      </p:by>
                                    </p:animClr>
                                    <p:animClr clrSpc="hsl" dir="cw">
                                      <p:cBhvr>
                                        <p:cTn id="39" dur="500" fill="hold"/>
                                        <p:tgtEl>
                                          <p:spTgt spid="35848"/>
                                        </p:tgtEl>
                                        <p:attrNameLst>
                                          <p:attrName>fillcolor</p:attrName>
                                        </p:attrNameLst>
                                      </p:cBhvr>
                                      <p:by>
                                        <p:hsl h="0" s="-70560" l="0"/>
                                      </p:by>
                                    </p:animClr>
                                    <p:animClr clrSpc="hsl" dir="cw">
                                      <p:cBhvr>
                                        <p:cTn id="40" dur="500" fill="hold"/>
                                        <p:tgtEl>
                                          <p:spTgt spid="35848"/>
                                        </p:tgtEl>
                                        <p:attrNameLst>
                                          <p:attrName>stroke.color</p:attrName>
                                        </p:attrNameLst>
                                      </p:cBhvr>
                                      <p:by>
                                        <p:hsl h="0" s="-70560" l="0"/>
                                      </p:by>
                                    </p:animClr>
                                    <p:set>
                                      <p:cBhvr>
                                        <p:cTn id="41" dur="500" fill="hold"/>
                                        <p:tgtEl>
                                          <p:spTgt spid="3584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8" grpId="0" bldLvl="0" animBg="1"/>
      <p:bldP spid="35849" grpId="0" bldLvl="0" animBg="1"/>
      <p:bldP spid="35850" grpId="0" bldLvl="0" animBg="1"/>
      <p:bldP spid="35851" grpId="0" bldLvl="0" animBg="1"/>
      <p:bldP spid="35852"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6866" name="Picture 5" descr="abstract-design-with-beautiful-flowers1"/>
          <p:cNvPicPr>
            <a:picLocks noChangeAspect="1"/>
          </p:cNvPicPr>
          <p:nvPr/>
        </p:nvPicPr>
        <p:blipFill>
          <a:blip r:embed="rId1"/>
          <a:stretch>
            <a:fillRect/>
          </a:stretch>
        </p:blipFill>
        <p:spPr>
          <a:xfrm>
            <a:off x="2597150" y="5573713"/>
            <a:ext cx="246063" cy="519112"/>
          </a:xfrm>
          <a:prstGeom prst="rect">
            <a:avLst/>
          </a:prstGeom>
          <a:noFill/>
          <a:ln w="9525">
            <a:noFill/>
          </a:ln>
        </p:spPr>
      </p:pic>
      <p:pic>
        <p:nvPicPr>
          <p:cNvPr id="36867" name="Picture 5" descr="abstract-design-with-beautiful-flowers1"/>
          <p:cNvPicPr>
            <a:picLocks noChangeAspect="1"/>
          </p:cNvPicPr>
          <p:nvPr/>
        </p:nvPicPr>
        <p:blipFill>
          <a:blip r:embed="rId2"/>
          <a:stretch>
            <a:fillRect/>
          </a:stretch>
        </p:blipFill>
        <p:spPr>
          <a:xfrm>
            <a:off x="250825" y="4895850"/>
            <a:ext cx="406400" cy="404813"/>
          </a:xfrm>
          <a:prstGeom prst="rect">
            <a:avLst/>
          </a:prstGeom>
          <a:noFill/>
          <a:ln w="9525">
            <a:noFill/>
          </a:ln>
        </p:spPr>
      </p:pic>
      <p:pic>
        <p:nvPicPr>
          <p:cNvPr id="36868" name="Picture 5" descr="abstract-design-with-beautiful-flowers1"/>
          <p:cNvPicPr>
            <a:picLocks noChangeAspect="1"/>
          </p:cNvPicPr>
          <p:nvPr/>
        </p:nvPicPr>
        <p:blipFill>
          <a:blip r:embed="rId2"/>
          <a:stretch>
            <a:fillRect/>
          </a:stretch>
        </p:blipFill>
        <p:spPr>
          <a:xfrm>
            <a:off x="1285875" y="5048250"/>
            <a:ext cx="406400" cy="404813"/>
          </a:xfrm>
          <a:prstGeom prst="rect">
            <a:avLst/>
          </a:prstGeom>
          <a:noFill/>
          <a:ln w="9525">
            <a:noFill/>
          </a:ln>
        </p:spPr>
      </p:pic>
      <p:pic>
        <p:nvPicPr>
          <p:cNvPr id="36869" name="Picture 5" descr="abstract-design-with-beautiful-flowers1"/>
          <p:cNvPicPr>
            <a:picLocks noChangeAspect="1"/>
          </p:cNvPicPr>
          <p:nvPr/>
        </p:nvPicPr>
        <p:blipFill>
          <a:blip r:embed="rId3"/>
          <a:stretch>
            <a:fillRect/>
          </a:stretch>
        </p:blipFill>
        <p:spPr>
          <a:xfrm>
            <a:off x="2124075" y="5543550"/>
            <a:ext cx="404813" cy="406400"/>
          </a:xfrm>
          <a:prstGeom prst="rect">
            <a:avLst/>
          </a:prstGeom>
          <a:noFill/>
          <a:ln w="9525">
            <a:noFill/>
          </a:ln>
        </p:spPr>
      </p:pic>
      <p:sp>
        <p:nvSpPr>
          <p:cNvPr id="36870" name="Rectangle 4"/>
          <p:cNvSpPr/>
          <p:nvPr/>
        </p:nvSpPr>
        <p:spPr>
          <a:xfrm>
            <a:off x="0" y="6477000"/>
            <a:ext cx="9142413" cy="381000"/>
          </a:xfrm>
          <a:prstGeom prst="rect">
            <a:avLst/>
          </a:prstGeom>
          <a:solidFill>
            <a:srgbClr val="92D050"/>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36871" name="Rectangle 2"/>
          <p:cNvSpPr/>
          <p:nvPr/>
        </p:nvSpPr>
        <p:spPr>
          <a:xfrm>
            <a:off x="-7937" y="0"/>
            <a:ext cx="9151937" cy="831850"/>
          </a:xfrm>
          <a:prstGeom prst="rect">
            <a:avLst/>
          </a:prstGeom>
          <a:solidFill>
            <a:srgbClr val="92D050"/>
          </a:solidFill>
          <a:ln w="9525">
            <a:noFill/>
          </a:ln>
        </p:spPr>
        <p:txBody>
          <a:bodyPr wrap="none" anchor="ctr"/>
          <a:p>
            <a:r>
              <a:rPr lang="zh-CN" altLang="en-US" sz="3600" dirty="0">
                <a:solidFill>
                  <a:srgbClr val="000000"/>
                </a:solidFill>
                <a:latin typeface="黑体" panose="02010609060101010101" pitchFamily="2" charset="-122"/>
                <a:ea typeface="黑体" panose="02010609060101010101" pitchFamily="2" charset="-122"/>
                <a:sym typeface="黑体" panose="02010609060101010101" pitchFamily="2" charset="-122"/>
              </a:rPr>
              <a:t>二、西方学前儿童心理研究的发展</a:t>
            </a:r>
            <a:endParaRPr lang="zh-CN" altLang="en-US" dirty="0">
              <a:latin typeface="Arial" panose="020B0604020202020204" pitchFamily="34" charset="0"/>
            </a:endParaRPr>
          </a:p>
        </p:txBody>
      </p:sp>
      <p:sp>
        <p:nvSpPr>
          <p:cNvPr id="36872" name="Oval 15"/>
          <p:cNvSpPr/>
          <p:nvPr/>
        </p:nvSpPr>
        <p:spPr>
          <a:xfrm>
            <a:off x="358775" y="4221163"/>
            <a:ext cx="684213" cy="719137"/>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36873" name="Oval 14"/>
          <p:cNvSpPr/>
          <p:nvPr/>
        </p:nvSpPr>
        <p:spPr>
          <a:xfrm>
            <a:off x="2700338" y="3789363"/>
            <a:ext cx="1943100" cy="2301875"/>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36874" name="Oval 12"/>
          <p:cNvSpPr/>
          <p:nvPr/>
        </p:nvSpPr>
        <p:spPr>
          <a:xfrm>
            <a:off x="3949700" y="990600"/>
            <a:ext cx="1296988" cy="1584325"/>
          </a:xfrm>
          <a:prstGeom prst="ellipse">
            <a:avLst/>
          </a:prstGeom>
          <a:solidFill>
            <a:srgbClr val="CCCC00">
              <a:alpha val="9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36875" name="Oval 13"/>
          <p:cNvSpPr/>
          <p:nvPr/>
        </p:nvSpPr>
        <p:spPr>
          <a:xfrm>
            <a:off x="6875463" y="2592388"/>
            <a:ext cx="1728787" cy="2232025"/>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36876" name="Oval 22"/>
          <p:cNvSpPr/>
          <p:nvPr/>
        </p:nvSpPr>
        <p:spPr>
          <a:xfrm>
            <a:off x="6881813" y="4222750"/>
            <a:ext cx="611187" cy="719138"/>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pic>
        <p:nvPicPr>
          <p:cNvPr id="36877" name="Picture 5" descr="abstract-design-with-beautiful-flowers1"/>
          <p:cNvPicPr>
            <a:picLocks noChangeAspect="1"/>
          </p:cNvPicPr>
          <p:nvPr/>
        </p:nvPicPr>
        <p:blipFill>
          <a:blip r:embed="rId4"/>
          <a:stretch>
            <a:fillRect/>
          </a:stretch>
        </p:blipFill>
        <p:spPr>
          <a:xfrm>
            <a:off x="107950" y="4076700"/>
            <a:ext cx="2089150" cy="2814638"/>
          </a:xfrm>
          <a:prstGeom prst="rect">
            <a:avLst/>
          </a:prstGeom>
          <a:noFill/>
          <a:ln w="9525">
            <a:noFill/>
          </a:ln>
        </p:spPr>
      </p:pic>
      <p:pic>
        <p:nvPicPr>
          <p:cNvPr id="36878" name="Picture 5" descr="abstract-design-with-beautiful-flowers1"/>
          <p:cNvPicPr>
            <a:picLocks noChangeAspect="1"/>
          </p:cNvPicPr>
          <p:nvPr/>
        </p:nvPicPr>
        <p:blipFill>
          <a:blip r:embed="rId5"/>
          <a:stretch>
            <a:fillRect/>
          </a:stretch>
        </p:blipFill>
        <p:spPr>
          <a:xfrm>
            <a:off x="2124075" y="5157788"/>
            <a:ext cx="1293813" cy="1741487"/>
          </a:xfrm>
          <a:prstGeom prst="rect">
            <a:avLst/>
          </a:prstGeom>
          <a:noFill/>
          <a:ln w="9525">
            <a:noFill/>
          </a:ln>
        </p:spPr>
      </p:pic>
      <p:pic>
        <p:nvPicPr>
          <p:cNvPr id="36879" name="Picture 5" descr="abstract-design-with-beautiful-flowers1"/>
          <p:cNvPicPr>
            <a:picLocks noChangeAspect="1"/>
          </p:cNvPicPr>
          <p:nvPr/>
        </p:nvPicPr>
        <p:blipFill>
          <a:blip r:embed="rId2"/>
          <a:stretch>
            <a:fillRect/>
          </a:stretch>
        </p:blipFill>
        <p:spPr>
          <a:xfrm>
            <a:off x="403225" y="5048250"/>
            <a:ext cx="406400" cy="404813"/>
          </a:xfrm>
          <a:prstGeom prst="rect">
            <a:avLst/>
          </a:prstGeom>
          <a:noFill/>
          <a:ln w="9525">
            <a:noFill/>
          </a:ln>
        </p:spPr>
      </p:pic>
      <p:pic>
        <p:nvPicPr>
          <p:cNvPr id="36880" name="Picture 7" descr="abstract-design-with-beautiful-flowers1"/>
          <p:cNvPicPr>
            <a:picLocks noChangeAspect="1"/>
          </p:cNvPicPr>
          <p:nvPr/>
        </p:nvPicPr>
        <p:blipFill>
          <a:blip r:embed="rId6"/>
          <a:stretch>
            <a:fillRect/>
          </a:stretch>
        </p:blipFill>
        <p:spPr>
          <a:xfrm>
            <a:off x="3203575" y="5913438"/>
            <a:ext cx="247650" cy="179387"/>
          </a:xfrm>
          <a:prstGeom prst="rect">
            <a:avLst/>
          </a:prstGeom>
          <a:noFill/>
          <a:ln w="9525">
            <a:noFill/>
          </a:ln>
        </p:spPr>
      </p:pic>
      <p:sp>
        <p:nvSpPr>
          <p:cNvPr id="36881" name="TextBox 18"/>
          <p:cNvSpPr/>
          <p:nvPr/>
        </p:nvSpPr>
        <p:spPr>
          <a:xfrm>
            <a:off x="214313" y="1071563"/>
            <a:ext cx="8572500" cy="579437"/>
          </a:xfrm>
          <a:prstGeom prst="rect">
            <a:avLst/>
          </a:prstGeom>
          <a:noFill/>
          <a:ln w="9525">
            <a:noFill/>
          </a:ln>
        </p:spPr>
        <p:txBody>
          <a:bodyPr>
            <a:spAutoFit/>
          </a:bodyPr>
          <a:p>
            <a:r>
              <a:rPr lang="zh-CN" altLang="en-US" sz="3200" dirty="0">
                <a:solidFill>
                  <a:srgbClr val="000000"/>
                </a:solidFill>
                <a:latin typeface="黑体" panose="02010609060101010101" pitchFamily="2" charset="-122"/>
                <a:ea typeface="黑体" panose="02010609060101010101" pitchFamily="2" charset="-122"/>
                <a:sym typeface="黑体" panose="02010609060101010101" pitchFamily="2" charset="-122"/>
              </a:rPr>
              <a:t>一、精神分析理论</a:t>
            </a:r>
            <a:endParaRPr lang="zh-CN" altLang="en-US" dirty="0">
              <a:latin typeface="Arial" panose="020B0604020202020204" pitchFamily="34" charset="0"/>
            </a:endParaRPr>
          </a:p>
        </p:txBody>
      </p:sp>
      <p:sp>
        <p:nvSpPr>
          <p:cNvPr id="36882" name="Rectangle 3"/>
          <p:cNvSpPr/>
          <p:nvPr/>
        </p:nvSpPr>
        <p:spPr>
          <a:xfrm>
            <a:off x="322263" y="1555750"/>
            <a:ext cx="8458200" cy="4876800"/>
          </a:xfrm>
          <a:prstGeom prst="rect">
            <a:avLst/>
          </a:prstGeom>
          <a:noFill/>
          <a:ln w="9525">
            <a:noFill/>
          </a:ln>
        </p:spPr>
        <p:txBody>
          <a:bodyPr/>
          <a:p>
            <a:pPr marL="1143000" lvl="2" indent="-228600">
              <a:spcBef>
                <a:spcPct val="20000"/>
              </a:spcBef>
            </a:pPr>
            <a:r>
              <a:rPr lang="zh-CN" altLang="en-US" sz="3200" b="1" dirty="0">
                <a:solidFill>
                  <a:srgbClr val="92D050"/>
                </a:solidFill>
                <a:latin typeface="楷体_GB2312" pitchFamily="1" charset="-122"/>
                <a:ea typeface="楷体_GB2312" pitchFamily="1" charset="-122"/>
                <a:sym typeface="楷体_GB2312" pitchFamily="1" charset="-122"/>
              </a:rPr>
              <a:t>人物：一、弗洛伊德  </a:t>
            </a:r>
            <a:endParaRPr lang="zh-CN" altLang="en-US" sz="3200" b="1" dirty="0">
              <a:solidFill>
                <a:srgbClr val="92D050"/>
              </a:solidFill>
              <a:latin typeface="楷体_GB2312" pitchFamily="1" charset="-122"/>
              <a:ea typeface="楷体_GB2312" pitchFamily="1" charset="-122"/>
              <a:sym typeface="楷体_GB2312" pitchFamily="1" charset="-122"/>
            </a:endParaRPr>
          </a:p>
          <a:p>
            <a:pPr marL="1143000" lvl="2" indent="-228600">
              <a:spcBef>
                <a:spcPct val="20000"/>
              </a:spcBef>
            </a:pPr>
            <a:r>
              <a:rPr lang="en-US" altLang="zh-CN" sz="3200" b="1" dirty="0">
                <a:solidFill>
                  <a:srgbClr val="000000"/>
                </a:solidFill>
                <a:latin typeface="楷体_GB2312" pitchFamily="1" charset="-122"/>
                <a:ea typeface="楷体_GB2312" pitchFamily="1" charset="-122"/>
                <a:sym typeface="楷体_GB2312" pitchFamily="1" charset="-122"/>
              </a:rPr>
              <a:t>1</a:t>
            </a:r>
            <a:r>
              <a:rPr lang="zh-CN" altLang="en-US" sz="3200" b="1" dirty="0">
                <a:solidFill>
                  <a:srgbClr val="000000"/>
                </a:solidFill>
                <a:latin typeface="楷体_GB2312" pitchFamily="1" charset="-122"/>
                <a:ea typeface="楷体_GB2312" pitchFamily="1" charset="-122"/>
                <a:sym typeface="楷体_GB2312" pitchFamily="1" charset="-122"/>
              </a:rPr>
              <a:t>、潜意识理论（意识 前意识 潜意识）</a:t>
            </a:r>
            <a:endParaRPr lang="zh-CN" altLang="en-US" sz="3200" b="1" dirty="0">
              <a:solidFill>
                <a:srgbClr val="000000"/>
              </a:solidFill>
              <a:latin typeface="楷体_GB2312" pitchFamily="1" charset="-122"/>
              <a:ea typeface="楷体_GB2312" pitchFamily="1" charset="-122"/>
              <a:sym typeface="楷体_GB2312" pitchFamily="1" charset="-122"/>
            </a:endParaRPr>
          </a:p>
          <a:p>
            <a:pPr marL="1143000" lvl="2" indent="-228600">
              <a:spcBef>
                <a:spcPct val="20000"/>
              </a:spcBef>
            </a:pPr>
            <a:endParaRPr lang="zh-CN" altLang="en-US" sz="3200" b="1" dirty="0">
              <a:solidFill>
                <a:srgbClr val="000000"/>
              </a:solidFill>
              <a:latin typeface="楷体_GB2312" pitchFamily="1" charset="-122"/>
              <a:ea typeface="楷体_GB2312" pitchFamily="1" charset="-122"/>
              <a:sym typeface="楷体_GB2312" pitchFamily="1" charset="-122"/>
            </a:endParaRPr>
          </a:p>
        </p:txBody>
      </p:sp>
      <p:pic>
        <p:nvPicPr>
          <p:cNvPr id="36883" name="Picture 4" descr="弗洛伊德"/>
          <p:cNvPicPr>
            <a:picLocks noChangeAspect="1"/>
          </p:cNvPicPr>
          <p:nvPr/>
        </p:nvPicPr>
        <p:blipFill>
          <a:blip r:embed="rId7"/>
          <a:stretch>
            <a:fillRect/>
          </a:stretch>
        </p:blipFill>
        <p:spPr>
          <a:xfrm>
            <a:off x="7597775" y="-93662"/>
            <a:ext cx="1582738" cy="2014537"/>
          </a:xfrm>
          <a:prstGeom prst="rect">
            <a:avLst/>
          </a:prstGeom>
          <a:noFill/>
          <a:ln w="9525">
            <a:noFill/>
          </a:ln>
        </p:spPr>
      </p:pic>
      <p:pic>
        <p:nvPicPr>
          <p:cNvPr id="36884" name="Picture 20" descr="W020110218538087885014"/>
          <p:cNvPicPr>
            <a:picLocks noChangeAspect="1"/>
          </p:cNvPicPr>
          <p:nvPr/>
        </p:nvPicPr>
        <p:blipFill>
          <a:blip r:embed="rId8"/>
          <a:stretch>
            <a:fillRect/>
          </a:stretch>
        </p:blipFill>
        <p:spPr>
          <a:xfrm>
            <a:off x="4356100" y="2924175"/>
            <a:ext cx="4249738" cy="3924300"/>
          </a:xfrm>
          <a:prstGeom prst="rect">
            <a:avLst/>
          </a:prstGeom>
          <a:noFill/>
          <a:ln w="9525">
            <a:noFill/>
          </a:ln>
        </p:spPr>
      </p:pic>
      <p:sp>
        <p:nvSpPr>
          <p:cNvPr id="2" name="日期占位符 1"/>
          <p:cNvSpPr/>
          <p:nvPr>
            <p:ph type="dt" sz="half" idx="10"/>
          </p:nvPr>
        </p:nvSpPr>
        <p:spPr/>
        <p:txBody>
          <a:bodyPr/>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path" presetSubtype="0" repeatCount="indefinite" accel="50000" decel="50000" fill="hold" nodeType="withEffect">
                                  <p:stCondLst>
                                    <p:cond delay="0"/>
                                  </p:stCondLst>
                                  <p:childTnLst>
                                    <p:animMotion origin="layout" path="M -4.44444E-6 -3.7037E-7 L 0.03994 0.0669 C 0.04896 0.08102 0.054 0.10208 0.054 0.12407 C 0.054 0.14907 0.04896 0.16898 0.03994 0.1831 C 0.02709 0.19861 -0.0092 0.19607 -0.02274 0.21667 C -0.03628 0.23727 -0.03732 0.28773 -0.04114 0.30625 " pathEditMode="relative" rAng="0" ptsTypes="FfffsF">
                                      <p:cBhvr>
                                        <p:cTn id="6" dur="2000" fill="hold"/>
                                        <p:tgtEl>
                                          <p:spTgt spid="36867"/>
                                        </p:tgtEl>
                                        <p:attrNameLst>
                                          <p:attrName>ppt_x</p:attrName>
                                          <p:attrName>ppt_y</p:attrName>
                                        </p:attrNameLst>
                                      </p:cBhvr>
                                      <p:rCtr x="600" y="15300"/>
                                    </p:animMotion>
                                  </p:childTnLst>
                                </p:cTn>
                              </p:par>
                              <p:par>
                                <p:cTn id="7" presetID="59" presetClass="path" presetSubtype="0" repeatCount="indefinite" accel="50000" decel="50000" fill="hold" nodeType="withEffect">
                                  <p:stCondLst>
                                    <p:cond delay="250"/>
                                  </p:stCondLst>
                                  <p:childTnLst>
                                    <p:animMotion origin="layout" path="M -0.01528 -0.01829 C 0.00816 -0.03403 0.03854 -0.01319 0.05382 0.02732 C 0.06944 0.06875 0.06406 0.11412 0.04062 0.13033 C 0.01701 0.1456 0.0118 0.19097 0.02726 0.23171 C 0.04288 0.27338 0.07326 0.29491 0.0967 0.27917 " pathEditMode="relative" rAng="3800340" ptsTypes="fffff">
                                      <p:cBhvr>
                                        <p:cTn id="8" dur="2000" fill="hold"/>
                                        <p:tgtEl>
                                          <p:spTgt spid="36880"/>
                                        </p:tgtEl>
                                        <p:attrNameLst>
                                          <p:attrName>ppt_x</p:attrName>
                                          <p:attrName>ppt_y</p:attrName>
                                        </p:attrNameLst>
                                      </p:cBhvr>
                                      <p:rCtr x="5600" y="14900"/>
                                    </p:animMotion>
                                  </p:childTnLst>
                                </p:cTn>
                              </p:par>
                              <p:par>
                                <p:cTn id="9" presetID="58" presetClass="path" presetSubtype="0" repeatCount="indefinite" accel="50000" decel="50000" fill="hold" nodeType="withEffect">
                                  <p:stCondLst>
                                    <p:cond delay="0"/>
                                  </p:stCondLst>
                                  <p:childTnLst>
                                    <p:animMotion origin="layout" path="M -4.44444E-6 -3.7037E-7 L 0.03994 0.0669 C 0.04896 0.08102 0.054 0.10208 0.054 0.12407 C 0.054 0.14907 0.04896 0.16898 0.03994 0.1831 C 0.02709 0.19861 -0.0092 0.19607 -0.02274 0.21667 C -0.03628 0.23727 -0.03732 0.28773 -0.04114 0.30625 " pathEditMode="relative" rAng="0" ptsTypes="FfffsF">
                                      <p:cBhvr>
                                        <p:cTn id="10" dur="2000" fill="hold"/>
                                        <p:tgtEl>
                                          <p:spTgt spid="36868"/>
                                        </p:tgtEl>
                                        <p:attrNameLst>
                                          <p:attrName>ppt_x</p:attrName>
                                          <p:attrName>ppt_y</p:attrName>
                                        </p:attrNameLst>
                                      </p:cBhvr>
                                      <p:rCtr x="600" y="15300"/>
                                    </p:animMotion>
                                  </p:childTnLst>
                                </p:cTn>
                              </p:par>
                              <p:par>
                                <p:cTn id="11" presetID="59" presetClass="path" presetSubtype="0" repeatCount="indefinite" accel="50000" decel="50000" fill="hold" nodeType="withEffect">
                                  <p:stCondLst>
                                    <p:cond delay="250"/>
                                  </p:stCondLst>
                                  <p:childTnLst>
                                    <p:animMotion origin="layout" path="M 4.16667E-6 2.31214E-7 C 0.02482 -0.0104 0.05277 0.01688 0.06284 0.06012 C 0.07361 0.07214 0.04618 0.07399 0.04062 0.08277 C 0.03507 0.09156 0.0335 0.08879 0.02951 0.11237 C 0.00434 0.12301 0.0059 0.18081 0.01649 0.22497 C 0.02673 0.26798 0.05069 0.32786 0.07552 0.31746 " pathEditMode="relative" rAng="0" ptsTypes="ffafff">
                                      <p:cBhvr>
                                        <p:cTn id="12" dur="2000" fill="hold"/>
                                        <p:tgtEl>
                                          <p:spTgt spid="36866"/>
                                        </p:tgtEl>
                                        <p:attrNameLst>
                                          <p:attrName>ppt_x</p:attrName>
                                          <p:attrName>ppt_y</p:attrName>
                                        </p:attrNameLst>
                                      </p:cBhvr>
                                      <p:rCtr x="3800" y="15900"/>
                                    </p:animMotion>
                                  </p:childTnLst>
                                </p:cTn>
                              </p:par>
                              <p:par>
                                <p:cTn id="13" presetID="58" presetClass="path" presetSubtype="0" repeatCount="indefinite" accel="50000" decel="50000" fill="hold" nodeType="withEffect">
                                  <p:stCondLst>
                                    <p:cond delay="0"/>
                                  </p:stCondLst>
                                  <p:childTnLst>
                                    <p:animMotion origin="layout" path="M -2.77778E-7 -4.21965E-6 L 0.02344 0.05087 C 0.02969 0.07561 0.01389 0.08879 0.00434 0.10151 C 0.00139 0.11191 -0.01337 0.12463 -0.01788 0.14382 C -0.0191 0.16324 0.00035 0.19076 -0.00347 0.21781 C -0.01701 0.23839 -0.03733 0.28763 -0.04115 0.30636 " pathEditMode="relative" rAng="0" ptsTypes="FffasF">
                                      <p:cBhvr>
                                        <p:cTn id="14" dur="2000" fill="hold"/>
                                        <p:tgtEl>
                                          <p:spTgt spid="36869"/>
                                        </p:tgtEl>
                                        <p:attrNameLst>
                                          <p:attrName>ppt_x</p:attrName>
                                          <p:attrName>ppt_y</p:attrName>
                                        </p:attrNameLst>
                                      </p:cBhvr>
                                      <p:rCtr x="-200" y="15300"/>
                                    </p:animMotion>
                                  </p:childTnLst>
                                </p:cTn>
                              </p:par>
                              <p:par>
                                <p:cTn id="15" presetID="58" presetClass="path" presetSubtype="0" repeatCount="indefinite" accel="50000" decel="50000" fill="hold" nodeType="withEffect">
                                  <p:stCondLst>
                                    <p:cond delay="500"/>
                                  </p:stCondLst>
                                  <p:childTnLst>
                                    <p:animMotion origin="layout" path="M 5.55556E-7 -4.27746E-6 L -0.01059 0.06683 C -0.01302 0.08093 -0.00434 0.09688 -0.00434 0.11908 C -0.00434 0.14405 -0.01302 0.16902 -0.01059 0.18313 C -0.00712 0.19862 0.00243 0.19607 0.0059 0.21665 C 0.00955 0.23723 0.0099 0.28763 0.01094 0.30636 " pathEditMode="relative" rAng="0" ptsTypes="FfffsF">
                                      <p:cBhvr>
                                        <p:cTn id="16" dur="2000" fill="hold"/>
                                        <p:tgtEl>
                                          <p:spTgt spid="36879"/>
                                        </p:tgtEl>
                                        <p:attrNameLst>
                                          <p:attrName>ppt_x</p:attrName>
                                          <p:attrName>ppt_y</p:attrName>
                                        </p:attrNameLst>
                                      </p:cBhvr>
                                      <p:rCtr x="0" y="15300"/>
                                    </p:animMotion>
                                  </p:childTnLst>
                                </p:cTn>
                              </p:par>
                              <p:par>
                                <p:cTn id="17" presetID="25" presetClass="emph" presetSubtype="0" fill="hold" grpId="0" nodeType="withEffect">
                                  <p:stCondLst>
                                    <p:cond delay="500"/>
                                  </p:stCondLst>
                                  <p:childTnLst>
                                    <p:animClr clrSpc="hsl" dir="cw">
                                      <p:cBhvr override="childStyle">
                                        <p:cTn id="18" dur="500" fill="hold"/>
                                        <p:tgtEl>
                                          <p:spTgt spid="36873"/>
                                        </p:tgtEl>
                                        <p:attrNameLst>
                                          <p:attrName>style.color</p:attrName>
                                        </p:attrNameLst>
                                      </p:cBhvr>
                                      <p:by>
                                        <p:hsl h="0" s="-70560" l="0"/>
                                      </p:by>
                                    </p:animClr>
                                    <p:animClr clrSpc="hsl" dir="cw">
                                      <p:cBhvr>
                                        <p:cTn id="19" dur="500" fill="hold"/>
                                        <p:tgtEl>
                                          <p:spTgt spid="36873"/>
                                        </p:tgtEl>
                                        <p:attrNameLst>
                                          <p:attrName>fillcolor</p:attrName>
                                        </p:attrNameLst>
                                      </p:cBhvr>
                                      <p:by>
                                        <p:hsl h="0" s="-70560" l="0"/>
                                      </p:by>
                                    </p:animClr>
                                    <p:animClr clrSpc="hsl" dir="cw">
                                      <p:cBhvr>
                                        <p:cTn id="20" dur="500" fill="hold"/>
                                        <p:tgtEl>
                                          <p:spTgt spid="36873"/>
                                        </p:tgtEl>
                                        <p:attrNameLst>
                                          <p:attrName>stroke.color</p:attrName>
                                        </p:attrNameLst>
                                      </p:cBhvr>
                                      <p:by>
                                        <p:hsl h="0" s="-70560" l="0"/>
                                      </p:by>
                                    </p:animClr>
                                    <p:set>
                                      <p:cBhvr>
                                        <p:cTn id="21" dur="500" fill="hold"/>
                                        <p:tgtEl>
                                          <p:spTgt spid="36873"/>
                                        </p:tgtEl>
                                        <p:attrNameLst>
                                          <p:attrName>fill.type</p:attrName>
                                        </p:attrNameLst>
                                      </p:cBhvr>
                                      <p:to>
                                        <p:strVal val="solid"/>
                                      </p:to>
                                    </p:set>
                                  </p:childTnLst>
                                </p:cTn>
                              </p:par>
                              <p:par>
                                <p:cTn id="22" presetID="25" presetClass="emph" presetSubtype="0" fill="hold" grpId="0" nodeType="withEffect">
                                  <p:stCondLst>
                                    <p:cond delay="500"/>
                                  </p:stCondLst>
                                  <p:childTnLst>
                                    <p:animClr clrSpc="hsl" dir="cw">
                                      <p:cBhvr override="childStyle">
                                        <p:cTn id="23" dur="500" fill="hold"/>
                                        <p:tgtEl>
                                          <p:spTgt spid="36874"/>
                                        </p:tgtEl>
                                        <p:attrNameLst>
                                          <p:attrName>style.color</p:attrName>
                                        </p:attrNameLst>
                                      </p:cBhvr>
                                      <p:by>
                                        <p:hsl h="0" s="-70560" l="0"/>
                                      </p:by>
                                    </p:animClr>
                                    <p:animClr clrSpc="hsl" dir="cw">
                                      <p:cBhvr>
                                        <p:cTn id="24" dur="500" fill="hold"/>
                                        <p:tgtEl>
                                          <p:spTgt spid="36874"/>
                                        </p:tgtEl>
                                        <p:attrNameLst>
                                          <p:attrName>fillcolor</p:attrName>
                                        </p:attrNameLst>
                                      </p:cBhvr>
                                      <p:by>
                                        <p:hsl h="0" s="-70560" l="0"/>
                                      </p:by>
                                    </p:animClr>
                                    <p:animClr clrSpc="hsl" dir="cw">
                                      <p:cBhvr>
                                        <p:cTn id="25" dur="500" fill="hold"/>
                                        <p:tgtEl>
                                          <p:spTgt spid="36874"/>
                                        </p:tgtEl>
                                        <p:attrNameLst>
                                          <p:attrName>stroke.color</p:attrName>
                                        </p:attrNameLst>
                                      </p:cBhvr>
                                      <p:by>
                                        <p:hsl h="0" s="-70560" l="0"/>
                                      </p:by>
                                    </p:animClr>
                                    <p:set>
                                      <p:cBhvr>
                                        <p:cTn id="26" dur="500" fill="hold"/>
                                        <p:tgtEl>
                                          <p:spTgt spid="36874"/>
                                        </p:tgtEl>
                                        <p:attrNameLst>
                                          <p:attrName>fill.type</p:attrName>
                                        </p:attrNameLst>
                                      </p:cBhvr>
                                      <p:to>
                                        <p:strVal val="solid"/>
                                      </p:to>
                                    </p:set>
                                  </p:childTnLst>
                                </p:cTn>
                              </p:par>
                              <p:par>
                                <p:cTn id="27" presetID="25" presetClass="emph" presetSubtype="0" fill="hold" grpId="0" nodeType="withEffect">
                                  <p:stCondLst>
                                    <p:cond delay="500"/>
                                  </p:stCondLst>
                                  <p:childTnLst>
                                    <p:animClr clrSpc="hsl" dir="cw">
                                      <p:cBhvr override="childStyle">
                                        <p:cTn id="28" dur="500" fill="hold"/>
                                        <p:tgtEl>
                                          <p:spTgt spid="36875"/>
                                        </p:tgtEl>
                                        <p:attrNameLst>
                                          <p:attrName>style.color</p:attrName>
                                        </p:attrNameLst>
                                      </p:cBhvr>
                                      <p:by>
                                        <p:hsl h="0" s="-70560" l="0"/>
                                      </p:by>
                                    </p:animClr>
                                    <p:animClr clrSpc="hsl" dir="cw">
                                      <p:cBhvr>
                                        <p:cTn id="29" dur="500" fill="hold"/>
                                        <p:tgtEl>
                                          <p:spTgt spid="36875"/>
                                        </p:tgtEl>
                                        <p:attrNameLst>
                                          <p:attrName>fillcolor</p:attrName>
                                        </p:attrNameLst>
                                      </p:cBhvr>
                                      <p:by>
                                        <p:hsl h="0" s="-70560" l="0"/>
                                      </p:by>
                                    </p:animClr>
                                    <p:animClr clrSpc="hsl" dir="cw">
                                      <p:cBhvr>
                                        <p:cTn id="30" dur="500" fill="hold"/>
                                        <p:tgtEl>
                                          <p:spTgt spid="36875"/>
                                        </p:tgtEl>
                                        <p:attrNameLst>
                                          <p:attrName>stroke.color</p:attrName>
                                        </p:attrNameLst>
                                      </p:cBhvr>
                                      <p:by>
                                        <p:hsl h="0" s="-70560" l="0"/>
                                      </p:by>
                                    </p:animClr>
                                    <p:set>
                                      <p:cBhvr>
                                        <p:cTn id="31" dur="500" fill="hold"/>
                                        <p:tgtEl>
                                          <p:spTgt spid="36875"/>
                                        </p:tgtEl>
                                        <p:attrNameLst>
                                          <p:attrName>fill.type</p:attrName>
                                        </p:attrNameLst>
                                      </p:cBhvr>
                                      <p:to>
                                        <p:strVal val="solid"/>
                                      </p:to>
                                    </p:set>
                                  </p:childTnLst>
                                </p:cTn>
                              </p:par>
                              <p:par>
                                <p:cTn id="32" presetID="25" presetClass="emph" presetSubtype="0" fill="hold" grpId="0" nodeType="withEffect">
                                  <p:stCondLst>
                                    <p:cond delay="500"/>
                                  </p:stCondLst>
                                  <p:childTnLst>
                                    <p:animClr clrSpc="hsl" dir="cw">
                                      <p:cBhvr override="childStyle">
                                        <p:cTn id="33" dur="500" fill="hold"/>
                                        <p:tgtEl>
                                          <p:spTgt spid="36876"/>
                                        </p:tgtEl>
                                        <p:attrNameLst>
                                          <p:attrName>style.color</p:attrName>
                                        </p:attrNameLst>
                                      </p:cBhvr>
                                      <p:by>
                                        <p:hsl h="0" s="-70560" l="0"/>
                                      </p:by>
                                    </p:animClr>
                                    <p:animClr clrSpc="hsl" dir="cw">
                                      <p:cBhvr>
                                        <p:cTn id="34" dur="500" fill="hold"/>
                                        <p:tgtEl>
                                          <p:spTgt spid="36876"/>
                                        </p:tgtEl>
                                        <p:attrNameLst>
                                          <p:attrName>fillcolor</p:attrName>
                                        </p:attrNameLst>
                                      </p:cBhvr>
                                      <p:by>
                                        <p:hsl h="0" s="-70560" l="0"/>
                                      </p:by>
                                    </p:animClr>
                                    <p:animClr clrSpc="hsl" dir="cw">
                                      <p:cBhvr>
                                        <p:cTn id="35" dur="500" fill="hold"/>
                                        <p:tgtEl>
                                          <p:spTgt spid="36876"/>
                                        </p:tgtEl>
                                        <p:attrNameLst>
                                          <p:attrName>stroke.color</p:attrName>
                                        </p:attrNameLst>
                                      </p:cBhvr>
                                      <p:by>
                                        <p:hsl h="0" s="-70560" l="0"/>
                                      </p:by>
                                    </p:animClr>
                                    <p:set>
                                      <p:cBhvr>
                                        <p:cTn id="36" dur="500" fill="hold"/>
                                        <p:tgtEl>
                                          <p:spTgt spid="36876"/>
                                        </p:tgtEl>
                                        <p:attrNameLst>
                                          <p:attrName>fill.type</p:attrName>
                                        </p:attrNameLst>
                                      </p:cBhvr>
                                      <p:to>
                                        <p:strVal val="solid"/>
                                      </p:to>
                                    </p:set>
                                  </p:childTnLst>
                                </p:cTn>
                              </p:par>
                              <p:par>
                                <p:cTn id="37" presetID="25" presetClass="emph" presetSubtype="0" fill="hold" grpId="0" nodeType="withEffect">
                                  <p:stCondLst>
                                    <p:cond delay="500"/>
                                  </p:stCondLst>
                                  <p:childTnLst>
                                    <p:animClr clrSpc="hsl" dir="cw">
                                      <p:cBhvr override="childStyle">
                                        <p:cTn id="38" dur="500" fill="hold"/>
                                        <p:tgtEl>
                                          <p:spTgt spid="36872"/>
                                        </p:tgtEl>
                                        <p:attrNameLst>
                                          <p:attrName>style.color</p:attrName>
                                        </p:attrNameLst>
                                      </p:cBhvr>
                                      <p:by>
                                        <p:hsl h="0" s="-70560" l="0"/>
                                      </p:by>
                                    </p:animClr>
                                    <p:animClr clrSpc="hsl" dir="cw">
                                      <p:cBhvr>
                                        <p:cTn id="39" dur="500" fill="hold"/>
                                        <p:tgtEl>
                                          <p:spTgt spid="36872"/>
                                        </p:tgtEl>
                                        <p:attrNameLst>
                                          <p:attrName>fillcolor</p:attrName>
                                        </p:attrNameLst>
                                      </p:cBhvr>
                                      <p:by>
                                        <p:hsl h="0" s="-70560" l="0"/>
                                      </p:by>
                                    </p:animClr>
                                    <p:animClr clrSpc="hsl" dir="cw">
                                      <p:cBhvr>
                                        <p:cTn id="40" dur="500" fill="hold"/>
                                        <p:tgtEl>
                                          <p:spTgt spid="36872"/>
                                        </p:tgtEl>
                                        <p:attrNameLst>
                                          <p:attrName>stroke.color</p:attrName>
                                        </p:attrNameLst>
                                      </p:cBhvr>
                                      <p:by>
                                        <p:hsl h="0" s="-70560" l="0"/>
                                      </p:by>
                                    </p:animClr>
                                    <p:set>
                                      <p:cBhvr>
                                        <p:cTn id="41" dur="500" fill="hold"/>
                                        <p:tgtEl>
                                          <p:spTgt spid="36872"/>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36883"/>
                                        </p:tgtEl>
                                        <p:attrNameLst>
                                          <p:attrName>style.visibility</p:attrName>
                                        </p:attrNameLst>
                                      </p:cBhvr>
                                      <p:to>
                                        <p:strVal val="visible"/>
                                      </p:to>
                                    </p:set>
                                    <p:animEffect transition="in" filter="blinds(horizontal)">
                                      <p:cBhvr>
                                        <p:cTn id="46" dur="500"/>
                                        <p:tgtEl>
                                          <p:spTgt spid="36883"/>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36882">
                                            <p:txEl>
                                              <p:charRg st="0" end="12"/>
                                            </p:txEl>
                                          </p:spTgt>
                                        </p:tgtEl>
                                        <p:attrNameLst>
                                          <p:attrName>style.visibility</p:attrName>
                                        </p:attrNameLst>
                                      </p:cBhvr>
                                      <p:to>
                                        <p:strVal val="visible"/>
                                      </p:to>
                                    </p:set>
                                    <p:animEffect transition="in" filter="blinds(horizontal)">
                                      <p:cBhvr>
                                        <p:cTn id="51" dur="500"/>
                                        <p:tgtEl>
                                          <p:spTgt spid="36882">
                                            <p:txEl>
                                              <p:charRg st="0" end="1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36882">
                                            <p:txEl>
                                              <p:charRg st="12" end="32"/>
                                            </p:txEl>
                                          </p:spTgt>
                                        </p:tgtEl>
                                        <p:attrNameLst>
                                          <p:attrName>style.visibility</p:attrName>
                                        </p:attrNameLst>
                                      </p:cBhvr>
                                      <p:to>
                                        <p:strVal val="visible"/>
                                      </p:to>
                                    </p:set>
                                    <p:animEffect transition="in" filter="blinds(horizontal)">
                                      <p:cBhvr>
                                        <p:cTn id="56" dur="500"/>
                                        <p:tgtEl>
                                          <p:spTgt spid="36882">
                                            <p:txEl>
                                              <p:charRg st="12" end="3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36884"/>
                                        </p:tgtEl>
                                        <p:attrNameLst>
                                          <p:attrName>style.visibility</p:attrName>
                                        </p:attrNameLst>
                                      </p:cBhvr>
                                      <p:to>
                                        <p:strVal val="visible"/>
                                      </p:to>
                                    </p:set>
                                    <p:animEffect transition="in" filter="blinds(horizontal)">
                                      <p:cBhvr>
                                        <p:cTn id="61" dur="500"/>
                                        <p:tgtEl>
                                          <p:spTgt spid="36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2" grpId="0" bldLvl="0" animBg="1"/>
      <p:bldP spid="36873" grpId="0" bldLvl="0" animBg="1"/>
      <p:bldP spid="36874" grpId="0" bldLvl="0" animBg="1"/>
      <p:bldP spid="36875" grpId="0" bldLvl="0" animBg="1"/>
      <p:bldP spid="36876"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7890" name="Picture 5" descr="abstract-design-with-beautiful-flowers1"/>
          <p:cNvPicPr>
            <a:picLocks noChangeAspect="1"/>
          </p:cNvPicPr>
          <p:nvPr/>
        </p:nvPicPr>
        <p:blipFill>
          <a:blip r:embed="rId1"/>
          <a:stretch>
            <a:fillRect/>
          </a:stretch>
        </p:blipFill>
        <p:spPr>
          <a:xfrm>
            <a:off x="2597150" y="5573713"/>
            <a:ext cx="246063" cy="519112"/>
          </a:xfrm>
          <a:prstGeom prst="rect">
            <a:avLst/>
          </a:prstGeom>
          <a:noFill/>
          <a:ln w="9525">
            <a:noFill/>
          </a:ln>
        </p:spPr>
      </p:pic>
      <p:pic>
        <p:nvPicPr>
          <p:cNvPr id="37891" name="Picture 5" descr="abstract-design-with-beautiful-flowers1"/>
          <p:cNvPicPr>
            <a:picLocks noChangeAspect="1"/>
          </p:cNvPicPr>
          <p:nvPr/>
        </p:nvPicPr>
        <p:blipFill>
          <a:blip r:embed="rId2"/>
          <a:stretch>
            <a:fillRect/>
          </a:stretch>
        </p:blipFill>
        <p:spPr>
          <a:xfrm>
            <a:off x="250825" y="4895850"/>
            <a:ext cx="406400" cy="404813"/>
          </a:xfrm>
          <a:prstGeom prst="rect">
            <a:avLst/>
          </a:prstGeom>
          <a:noFill/>
          <a:ln w="9525">
            <a:noFill/>
          </a:ln>
        </p:spPr>
      </p:pic>
      <p:pic>
        <p:nvPicPr>
          <p:cNvPr id="37892" name="Picture 5" descr="abstract-design-with-beautiful-flowers1"/>
          <p:cNvPicPr>
            <a:picLocks noChangeAspect="1"/>
          </p:cNvPicPr>
          <p:nvPr/>
        </p:nvPicPr>
        <p:blipFill>
          <a:blip r:embed="rId2"/>
          <a:stretch>
            <a:fillRect/>
          </a:stretch>
        </p:blipFill>
        <p:spPr>
          <a:xfrm>
            <a:off x="1285875" y="5048250"/>
            <a:ext cx="406400" cy="404813"/>
          </a:xfrm>
          <a:prstGeom prst="rect">
            <a:avLst/>
          </a:prstGeom>
          <a:noFill/>
          <a:ln w="9525">
            <a:noFill/>
          </a:ln>
        </p:spPr>
      </p:pic>
      <p:pic>
        <p:nvPicPr>
          <p:cNvPr id="37893" name="Picture 5" descr="abstract-design-with-beautiful-flowers1"/>
          <p:cNvPicPr>
            <a:picLocks noChangeAspect="1"/>
          </p:cNvPicPr>
          <p:nvPr/>
        </p:nvPicPr>
        <p:blipFill>
          <a:blip r:embed="rId3"/>
          <a:stretch>
            <a:fillRect/>
          </a:stretch>
        </p:blipFill>
        <p:spPr>
          <a:xfrm>
            <a:off x="2124075" y="5543550"/>
            <a:ext cx="404813" cy="406400"/>
          </a:xfrm>
          <a:prstGeom prst="rect">
            <a:avLst/>
          </a:prstGeom>
          <a:noFill/>
          <a:ln w="9525">
            <a:noFill/>
          </a:ln>
        </p:spPr>
      </p:pic>
      <p:sp>
        <p:nvSpPr>
          <p:cNvPr id="37894" name="Rectangle 4"/>
          <p:cNvSpPr/>
          <p:nvPr/>
        </p:nvSpPr>
        <p:spPr>
          <a:xfrm>
            <a:off x="0" y="6477000"/>
            <a:ext cx="9142413" cy="381000"/>
          </a:xfrm>
          <a:prstGeom prst="rect">
            <a:avLst/>
          </a:prstGeom>
          <a:solidFill>
            <a:srgbClr val="92D050"/>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37895" name="Rectangle 2"/>
          <p:cNvSpPr/>
          <p:nvPr/>
        </p:nvSpPr>
        <p:spPr>
          <a:xfrm>
            <a:off x="-7937" y="0"/>
            <a:ext cx="9151937" cy="831850"/>
          </a:xfrm>
          <a:prstGeom prst="rect">
            <a:avLst/>
          </a:prstGeom>
          <a:solidFill>
            <a:srgbClr val="92D050"/>
          </a:solidFill>
          <a:ln w="9525">
            <a:noFill/>
          </a:ln>
        </p:spPr>
        <p:txBody>
          <a:bodyPr wrap="none" anchor="ctr"/>
          <a:p>
            <a:r>
              <a:rPr lang="zh-CN" altLang="en-US" sz="3600" dirty="0">
                <a:solidFill>
                  <a:srgbClr val="000000"/>
                </a:solidFill>
                <a:latin typeface="黑体" panose="02010609060101010101" pitchFamily="2" charset="-122"/>
                <a:ea typeface="黑体" panose="02010609060101010101" pitchFamily="2" charset="-122"/>
                <a:sym typeface="黑体" panose="02010609060101010101" pitchFamily="2" charset="-122"/>
              </a:rPr>
              <a:t>二、西方学前儿童心理研究的发展</a:t>
            </a:r>
            <a:endParaRPr lang="zh-CN" altLang="en-US" dirty="0">
              <a:latin typeface="Arial" panose="020B0604020202020204" pitchFamily="34" charset="0"/>
            </a:endParaRPr>
          </a:p>
        </p:txBody>
      </p:sp>
      <p:sp>
        <p:nvSpPr>
          <p:cNvPr id="37896" name="Oval 15"/>
          <p:cNvSpPr/>
          <p:nvPr/>
        </p:nvSpPr>
        <p:spPr>
          <a:xfrm>
            <a:off x="358775" y="4221163"/>
            <a:ext cx="684213" cy="719137"/>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37897" name="Oval 14"/>
          <p:cNvSpPr/>
          <p:nvPr/>
        </p:nvSpPr>
        <p:spPr>
          <a:xfrm>
            <a:off x="2700338" y="3789363"/>
            <a:ext cx="1943100" cy="2301875"/>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37898" name="Oval 12"/>
          <p:cNvSpPr/>
          <p:nvPr/>
        </p:nvSpPr>
        <p:spPr>
          <a:xfrm>
            <a:off x="3949700" y="990600"/>
            <a:ext cx="1296988" cy="1584325"/>
          </a:xfrm>
          <a:prstGeom prst="ellipse">
            <a:avLst/>
          </a:prstGeom>
          <a:solidFill>
            <a:srgbClr val="CCCC00">
              <a:alpha val="9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37899" name="Oval 13"/>
          <p:cNvSpPr/>
          <p:nvPr/>
        </p:nvSpPr>
        <p:spPr>
          <a:xfrm>
            <a:off x="6875463" y="2592388"/>
            <a:ext cx="1728787" cy="2232025"/>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37900" name="Oval 22"/>
          <p:cNvSpPr/>
          <p:nvPr/>
        </p:nvSpPr>
        <p:spPr>
          <a:xfrm>
            <a:off x="6881813" y="4222750"/>
            <a:ext cx="611187" cy="719138"/>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pic>
        <p:nvPicPr>
          <p:cNvPr id="37901" name="Picture 5" descr="abstract-design-with-beautiful-flowers1"/>
          <p:cNvPicPr>
            <a:picLocks noChangeAspect="1"/>
          </p:cNvPicPr>
          <p:nvPr/>
        </p:nvPicPr>
        <p:blipFill>
          <a:blip r:embed="rId4"/>
          <a:stretch>
            <a:fillRect/>
          </a:stretch>
        </p:blipFill>
        <p:spPr>
          <a:xfrm>
            <a:off x="107950" y="4076700"/>
            <a:ext cx="2089150" cy="2814638"/>
          </a:xfrm>
          <a:prstGeom prst="rect">
            <a:avLst/>
          </a:prstGeom>
          <a:noFill/>
          <a:ln w="9525">
            <a:noFill/>
          </a:ln>
        </p:spPr>
      </p:pic>
      <p:pic>
        <p:nvPicPr>
          <p:cNvPr id="37902" name="Picture 5" descr="abstract-design-with-beautiful-flowers1"/>
          <p:cNvPicPr>
            <a:picLocks noChangeAspect="1"/>
          </p:cNvPicPr>
          <p:nvPr/>
        </p:nvPicPr>
        <p:blipFill>
          <a:blip r:embed="rId5"/>
          <a:stretch>
            <a:fillRect/>
          </a:stretch>
        </p:blipFill>
        <p:spPr>
          <a:xfrm>
            <a:off x="2124075" y="5157788"/>
            <a:ext cx="1293813" cy="1741487"/>
          </a:xfrm>
          <a:prstGeom prst="rect">
            <a:avLst/>
          </a:prstGeom>
          <a:noFill/>
          <a:ln w="9525">
            <a:noFill/>
          </a:ln>
        </p:spPr>
      </p:pic>
      <p:pic>
        <p:nvPicPr>
          <p:cNvPr id="37903" name="Picture 5" descr="abstract-design-with-beautiful-flowers1"/>
          <p:cNvPicPr>
            <a:picLocks noChangeAspect="1"/>
          </p:cNvPicPr>
          <p:nvPr/>
        </p:nvPicPr>
        <p:blipFill>
          <a:blip r:embed="rId2"/>
          <a:stretch>
            <a:fillRect/>
          </a:stretch>
        </p:blipFill>
        <p:spPr>
          <a:xfrm>
            <a:off x="403225" y="5048250"/>
            <a:ext cx="406400" cy="404813"/>
          </a:xfrm>
          <a:prstGeom prst="rect">
            <a:avLst/>
          </a:prstGeom>
          <a:noFill/>
          <a:ln w="9525">
            <a:noFill/>
          </a:ln>
        </p:spPr>
      </p:pic>
      <p:pic>
        <p:nvPicPr>
          <p:cNvPr id="37904" name="Picture 7" descr="abstract-design-with-beautiful-flowers1"/>
          <p:cNvPicPr>
            <a:picLocks noChangeAspect="1"/>
          </p:cNvPicPr>
          <p:nvPr/>
        </p:nvPicPr>
        <p:blipFill>
          <a:blip r:embed="rId6"/>
          <a:stretch>
            <a:fillRect/>
          </a:stretch>
        </p:blipFill>
        <p:spPr>
          <a:xfrm>
            <a:off x="3203575" y="5913438"/>
            <a:ext cx="247650" cy="179387"/>
          </a:xfrm>
          <a:prstGeom prst="rect">
            <a:avLst/>
          </a:prstGeom>
          <a:noFill/>
          <a:ln w="9525">
            <a:noFill/>
          </a:ln>
        </p:spPr>
      </p:pic>
      <p:sp>
        <p:nvSpPr>
          <p:cNvPr id="37905" name="TextBox 18"/>
          <p:cNvSpPr/>
          <p:nvPr/>
        </p:nvSpPr>
        <p:spPr>
          <a:xfrm>
            <a:off x="214313" y="1071563"/>
            <a:ext cx="8572500" cy="579437"/>
          </a:xfrm>
          <a:prstGeom prst="rect">
            <a:avLst/>
          </a:prstGeom>
          <a:noFill/>
          <a:ln w="9525">
            <a:noFill/>
          </a:ln>
        </p:spPr>
        <p:txBody>
          <a:bodyPr>
            <a:spAutoFit/>
          </a:bodyPr>
          <a:p>
            <a:r>
              <a:rPr lang="zh-CN" altLang="en-US" sz="3200" dirty="0">
                <a:solidFill>
                  <a:srgbClr val="000000"/>
                </a:solidFill>
                <a:latin typeface="黑体" panose="02010609060101010101" pitchFamily="2" charset="-122"/>
                <a:ea typeface="黑体" panose="02010609060101010101" pitchFamily="2" charset="-122"/>
                <a:sym typeface="黑体" panose="02010609060101010101" pitchFamily="2" charset="-122"/>
              </a:rPr>
              <a:t>一、精神分析理论</a:t>
            </a:r>
            <a:endParaRPr lang="zh-CN" altLang="en-US" dirty="0">
              <a:latin typeface="Arial" panose="020B0604020202020204" pitchFamily="34" charset="0"/>
            </a:endParaRPr>
          </a:p>
        </p:txBody>
      </p:sp>
      <p:sp>
        <p:nvSpPr>
          <p:cNvPr id="37906" name="Rectangle 3"/>
          <p:cNvSpPr/>
          <p:nvPr/>
        </p:nvSpPr>
        <p:spPr>
          <a:xfrm>
            <a:off x="214313" y="1643063"/>
            <a:ext cx="8458200" cy="4876800"/>
          </a:xfrm>
          <a:prstGeom prst="rect">
            <a:avLst/>
          </a:prstGeom>
          <a:noFill/>
          <a:ln w="9525">
            <a:noFill/>
          </a:ln>
        </p:spPr>
        <p:txBody>
          <a:bodyPr/>
          <a:p>
            <a:pPr marL="1143000" lvl="2" indent="-228600">
              <a:spcBef>
                <a:spcPct val="20000"/>
              </a:spcBef>
            </a:pPr>
            <a:r>
              <a:rPr lang="en-US" altLang="zh-CN" sz="3200" b="1" dirty="0">
                <a:solidFill>
                  <a:srgbClr val="000000"/>
                </a:solidFill>
                <a:latin typeface="楷体_GB2312" pitchFamily="1" charset="-122"/>
                <a:ea typeface="楷体_GB2312" pitchFamily="1" charset="-122"/>
                <a:sym typeface="楷体_GB2312" pitchFamily="1" charset="-122"/>
              </a:rPr>
              <a:t>2</a:t>
            </a:r>
            <a:r>
              <a:rPr lang="zh-CN" altLang="en-US" sz="3200" b="1" dirty="0">
                <a:solidFill>
                  <a:srgbClr val="000000"/>
                </a:solidFill>
                <a:latin typeface="楷体_GB2312" pitchFamily="1" charset="-122"/>
                <a:ea typeface="楷体_GB2312" pitchFamily="1" charset="-122"/>
                <a:sym typeface="楷体_GB2312" pitchFamily="1" charset="-122"/>
              </a:rPr>
              <a:t>、人格结构</a:t>
            </a:r>
            <a:endParaRPr lang="zh-CN" altLang="en-US" sz="3200" b="1" dirty="0">
              <a:solidFill>
                <a:srgbClr val="000000"/>
              </a:solidFill>
              <a:latin typeface="楷体_GB2312" pitchFamily="1" charset="-122"/>
              <a:ea typeface="楷体_GB2312" pitchFamily="1" charset="-122"/>
              <a:sym typeface="楷体_GB2312" pitchFamily="1" charset="-122"/>
            </a:endParaRPr>
          </a:p>
          <a:p>
            <a:pPr marL="1143000" lvl="2" indent="-228600">
              <a:spcBef>
                <a:spcPct val="20000"/>
              </a:spcBef>
            </a:pPr>
            <a:r>
              <a:rPr lang="zh-CN" altLang="en-US" sz="3200" b="1" dirty="0">
                <a:solidFill>
                  <a:srgbClr val="000000"/>
                </a:solidFill>
                <a:latin typeface="楷体" panose="02010609060101010101" charset="-122"/>
                <a:ea typeface="楷体" panose="02010609060101010101" charset="-122"/>
                <a:sym typeface="楷体_GB2312" pitchFamily="1" charset="-122"/>
              </a:rPr>
              <a:t> </a:t>
            </a:r>
            <a:r>
              <a:rPr lang="zh-CN" altLang="en-US" sz="3200" dirty="0">
                <a:solidFill>
                  <a:srgbClr val="000000"/>
                </a:solidFill>
                <a:latin typeface="楷体" panose="02010609060101010101" charset="-122"/>
                <a:ea typeface="楷体" panose="02010609060101010101" charset="-122"/>
                <a:sym typeface="楷体_GB2312" pitchFamily="1" charset="-122"/>
              </a:rPr>
              <a:t>本我---“快乐原则”</a:t>
            </a:r>
            <a:endParaRPr lang="zh-CN" altLang="en-US" sz="3200" dirty="0">
              <a:solidFill>
                <a:srgbClr val="000000"/>
              </a:solidFill>
              <a:latin typeface="楷体" panose="02010609060101010101" charset="-122"/>
              <a:ea typeface="楷体" panose="02010609060101010101" charset="-122"/>
              <a:sym typeface="楷体_GB2312" pitchFamily="1" charset="-122"/>
            </a:endParaRPr>
          </a:p>
          <a:p>
            <a:pPr marL="1143000" lvl="2" indent="-228600">
              <a:spcBef>
                <a:spcPct val="20000"/>
              </a:spcBef>
            </a:pPr>
            <a:r>
              <a:rPr lang="zh-CN" altLang="en-US" sz="3200" dirty="0">
                <a:solidFill>
                  <a:srgbClr val="000000"/>
                </a:solidFill>
                <a:latin typeface="楷体" panose="02010609060101010101" charset="-122"/>
                <a:ea typeface="楷体" panose="02010609060101010101" charset="-122"/>
                <a:sym typeface="楷体_GB2312" pitchFamily="1" charset="-122"/>
              </a:rPr>
              <a:t> 自我---“现实原则”</a:t>
            </a:r>
            <a:endParaRPr lang="zh-CN" altLang="en-US" sz="3200" dirty="0">
              <a:solidFill>
                <a:srgbClr val="000000"/>
              </a:solidFill>
              <a:latin typeface="楷体" panose="02010609060101010101" charset="-122"/>
              <a:ea typeface="楷体" panose="02010609060101010101" charset="-122"/>
              <a:sym typeface="楷体_GB2312" pitchFamily="1" charset="-122"/>
            </a:endParaRPr>
          </a:p>
          <a:p>
            <a:pPr marL="1143000" lvl="2" indent="-228600">
              <a:spcBef>
                <a:spcPct val="20000"/>
              </a:spcBef>
            </a:pPr>
            <a:r>
              <a:rPr lang="zh-CN" altLang="en-US" sz="3200" dirty="0">
                <a:solidFill>
                  <a:srgbClr val="000000"/>
                </a:solidFill>
                <a:latin typeface="楷体" panose="02010609060101010101" charset="-122"/>
                <a:ea typeface="楷体" panose="02010609060101010101" charset="-122"/>
                <a:sym typeface="楷体_GB2312" pitchFamily="1" charset="-122"/>
              </a:rPr>
              <a:t> 超我---“道德原则”</a:t>
            </a:r>
            <a:endParaRPr lang="zh-CN" altLang="en-US" sz="3200" dirty="0">
              <a:solidFill>
                <a:srgbClr val="000000"/>
              </a:solidFill>
              <a:latin typeface="楷体" panose="02010609060101010101" charset="-122"/>
              <a:ea typeface="楷体" panose="02010609060101010101" charset="-122"/>
              <a:sym typeface="楷体_GB2312" pitchFamily="1" charset="-122"/>
            </a:endParaRPr>
          </a:p>
          <a:p>
            <a:pPr marL="1143000" lvl="2" indent="-228600">
              <a:spcBef>
                <a:spcPct val="20000"/>
              </a:spcBef>
            </a:pPr>
            <a:r>
              <a:rPr lang="en-US" altLang="zh-CN" sz="3200" b="1" dirty="0">
                <a:solidFill>
                  <a:srgbClr val="000000"/>
                </a:solidFill>
                <a:latin typeface="楷体_GB2312" pitchFamily="1" charset="-122"/>
                <a:ea typeface="楷体_GB2312" pitchFamily="1" charset="-122"/>
                <a:sym typeface="楷体_GB2312" pitchFamily="1" charset="-122"/>
              </a:rPr>
              <a:t>3</a:t>
            </a:r>
            <a:r>
              <a:rPr lang="zh-CN" altLang="en-US" sz="3200" b="1" dirty="0">
                <a:solidFill>
                  <a:srgbClr val="000000"/>
                </a:solidFill>
                <a:latin typeface="楷体_GB2312" pitchFamily="1" charset="-122"/>
                <a:ea typeface="楷体_GB2312" pitchFamily="1" charset="-122"/>
                <a:sym typeface="楷体_GB2312" pitchFamily="1" charset="-122"/>
              </a:rPr>
              <a:t>、梦的解析</a:t>
            </a:r>
            <a:endParaRPr lang="zh-CN" altLang="en-US" dirty="0">
              <a:latin typeface="Arial" panose="020B0604020202020204" pitchFamily="34" charset="0"/>
            </a:endParaRPr>
          </a:p>
        </p:txBody>
      </p:sp>
      <p:pic>
        <p:nvPicPr>
          <p:cNvPr id="37907" name="Picture 4" descr="弗洛伊德"/>
          <p:cNvPicPr>
            <a:picLocks noChangeAspect="1"/>
          </p:cNvPicPr>
          <p:nvPr/>
        </p:nvPicPr>
        <p:blipFill>
          <a:blip r:embed="rId7"/>
          <a:stretch>
            <a:fillRect/>
          </a:stretch>
        </p:blipFill>
        <p:spPr>
          <a:xfrm>
            <a:off x="6732588" y="3141663"/>
            <a:ext cx="2087562" cy="2663825"/>
          </a:xfrm>
          <a:prstGeom prst="rect">
            <a:avLst/>
          </a:prstGeom>
          <a:noFill/>
          <a:ln w="9525">
            <a:noFill/>
          </a:ln>
        </p:spPr>
      </p:pic>
      <p:sp>
        <p:nvSpPr>
          <p:cNvPr id="2" name="日期占位符 1"/>
          <p:cNvSpPr/>
          <p:nvPr>
            <p:ph type="dt" sz="half" idx="10"/>
          </p:nvPr>
        </p:nvSpPr>
        <p:spPr/>
        <p:txBody>
          <a:bodyPr/>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path" presetSubtype="0" repeatCount="indefinite" accel="50000" decel="50000" fill="hold" nodeType="withEffect">
                                  <p:stCondLst>
                                    <p:cond delay="0"/>
                                  </p:stCondLst>
                                  <p:childTnLst>
                                    <p:animMotion origin="layout" path="M -4.44444E-6 -3.7037E-7 L 0.03994 0.0669 C 0.04896 0.08102 0.054 0.10208 0.054 0.12407 C 0.054 0.14907 0.04896 0.16898 0.03994 0.1831 C 0.02709 0.19861 -0.0092 0.19607 -0.02274 0.21667 C -0.03628 0.23727 -0.03732 0.28773 -0.04114 0.30625 " pathEditMode="relative" rAng="0" ptsTypes="FfffsF">
                                      <p:cBhvr>
                                        <p:cTn id="6" dur="2000" fill="hold"/>
                                        <p:tgtEl>
                                          <p:spTgt spid="37891"/>
                                        </p:tgtEl>
                                        <p:attrNameLst>
                                          <p:attrName>ppt_x</p:attrName>
                                          <p:attrName>ppt_y</p:attrName>
                                        </p:attrNameLst>
                                      </p:cBhvr>
                                      <p:rCtr x="600" y="15300"/>
                                    </p:animMotion>
                                  </p:childTnLst>
                                </p:cTn>
                              </p:par>
                              <p:par>
                                <p:cTn id="7" presetID="59" presetClass="path" presetSubtype="0" repeatCount="indefinite" accel="50000" decel="50000" fill="hold" nodeType="withEffect">
                                  <p:stCondLst>
                                    <p:cond delay="250"/>
                                  </p:stCondLst>
                                  <p:childTnLst>
                                    <p:animMotion origin="layout" path="M -0.01528 -0.01829 C 0.00816 -0.03403 0.03854 -0.01319 0.05382 0.02732 C 0.06944 0.06875 0.06406 0.11412 0.04062 0.13033 C 0.01701 0.1456 0.0118 0.19097 0.02726 0.23171 C 0.04288 0.27338 0.07326 0.29491 0.0967 0.27917 " pathEditMode="relative" rAng="3800340" ptsTypes="fffff">
                                      <p:cBhvr>
                                        <p:cTn id="8" dur="2000" fill="hold"/>
                                        <p:tgtEl>
                                          <p:spTgt spid="37904"/>
                                        </p:tgtEl>
                                        <p:attrNameLst>
                                          <p:attrName>ppt_x</p:attrName>
                                          <p:attrName>ppt_y</p:attrName>
                                        </p:attrNameLst>
                                      </p:cBhvr>
                                      <p:rCtr x="5600" y="14900"/>
                                    </p:animMotion>
                                  </p:childTnLst>
                                </p:cTn>
                              </p:par>
                              <p:par>
                                <p:cTn id="9" presetID="58" presetClass="path" presetSubtype="0" repeatCount="indefinite" accel="50000" decel="50000" fill="hold" nodeType="withEffect">
                                  <p:stCondLst>
                                    <p:cond delay="0"/>
                                  </p:stCondLst>
                                  <p:childTnLst>
                                    <p:animMotion origin="layout" path="M -4.44444E-6 -3.7037E-7 L 0.03994 0.0669 C 0.04896 0.08102 0.054 0.10208 0.054 0.12407 C 0.054 0.14907 0.04896 0.16898 0.03994 0.1831 C 0.02709 0.19861 -0.0092 0.19607 -0.02274 0.21667 C -0.03628 0.23727 -0.03732 0.28773 -0.04114 0.30625 " pathEditMode="relative" rAng="0" ptsTypes="FfffsF">
                                      <p:cBhvr>
                                        <p:cTn id="10" dur="2000" fill="hold"/>
                                        <p:tgtEl>
                                          <p:spTgt spid="37892"/>
                                        </p:tgtEl>
                                        <p:attrNameLst>
                                          <p:attrName>ppt_x</p:attrName>
                                          <p:attrName>ppt_y</p:attrName>
                                        </p:attrNameLst>
                                      </p:cBhvr>
                                      <p:rCtr x="600" y="15300"/>
                                    </p:animMotion>
                                  </p:childTnLst>
                                </p:cTn>
                              </p:par>
                              <p:par>
                                <p:cTn id="11" presetID="59" presetClass="path" presetSubtype="0" repeatCount="indefinite" accel="50000" decel="50000" fill="hold" nodeType="withEffect">
                                  <p:stCondLst>
                                    <p:cond delay="250"/>
                                  </p:stCondLst>
                                  <p:childTnLst>
                                    <p:animMotion origin="layout" path="M 4.16667E-6 2.31214E-7 C 0.02482 -0.0104 0.05277 0.01688 0.06284 0.06012 C 0.07361 0.07214 0.04618 0.07399 0.04062 0.08277 C 0.03507 0.09156 0.0335 0.08879 0.02951 0.11237 C 0.00434 0.12301 0.0059 0.18081 0.01649 0.22497 C 0.02673 0.26798 0.05069 0.32786 0.07552 0.31746 " pathEditMode="relative" rAng="0" ptsTypes="ffafff">
                                      <p:cBhvr>
                                        <p:cTn id="12" dur="2000" fill="hold"/>
                                        <p:tgtEl>
                                          <p:spTgt spid="37890"/>
                                        </p:tgtEl>
                                        <p:attrNameLst>
                                          <p:attrName>ppt_x</p:attrName>
                                          <p:attrName>ppt_y</p:attrName>
                                        </p:attrNameLst>
                                      </p:cBhvr>
                                      <p:rCtr x="3800" y="15900"/>
                                    </p:animMotion>
                                  </p:childTnLst>
                                </p:cTn>
                              </p:par>
                              <p:par>
                                <p:cTn id="13" presetID="58" presetClass="path" presetSubtype="0" repeatCount="indefinite" accel="50000" decel="50000" fill="hold" nodeType="withEffect">
                                  <p:stCondLst>
                                    <p:cond delay="0"/>
                                  </p:stCondLst>
                                  <p:childTnLst>
                                    <p:animMotion origin="layout" path="M -2.77778E-7 -4.21965E-6 L 0.02344 0.05087 C 0.02969 0.07561 0.01389 0.08879 0.00434 0.10151 C 0.00139 0.11191 -0.01337 0.12463 -0.01788 0.14382 C -0.0191 0.16324 0.00035 0.19076 -0.00347 0.21781 C -0.01701 0.23839 -0.03733 0.28763 -0.04115 0.30636 " pathEditMode="relative" rAng="0" ptsTypes="FffasF">
                                      <p:cBhvr>
                                        <p:cTn id="14" dur="2000" fill="hold"/>
                                        <p:tgtEl>
                                          <p:spTgt spid="37893"/>
                                        </p:tgtEl>
                                        <p:attrNameLst>
                                          <p:attrName>ppt_x</p:attrName>
                                          <p:attrName>ppt_y</p:attrName>
                                        </p:attrNameLst>
                                      </p:cBhvr>
                                      <p:rCtr x="-200" y="15300"/>
                                    </p:animMotion>
                                  </p:childTnLst>
                                </p:cTn>
                              </p:par>
                              <p:par>
                                <p:cTn id="15" presetID="58" presetClass="path" presetSubtype="0" repeatCount="indefinite" accel="50000" decel="50000" fill="hold" nodeType="withEffect">
                                  <p:stCondLst>
                                    <p:cond delay="500"/>
                                  </p:stCondLst>
                                  <p:childTnLst>
                                    <p:animMotion origin="layout" path="M 5.55556E-7 -4.27746E-6 L -0.01059 0.06683 C -0.01302 0.08093 -0.00434 0.09688 -0.00434 0.11908 C -0.00434 0.14405 -0.01302 0.16902 -0.01059 0.18313 C -0.00712 0.19862 0.00243 0.19607 0.0059 0.21665 C 0.00955 0.23723 0.0099 0.28763 0.01094 0.30636 " pathEditMode="relative" rAng="0" ptsTypes="FfffsF">
                                      <p:cBhvr>
                                        <p:cTn id="16" dur="2000" fill="hold"/>
                                        <p:tgtEl>
                                          <p:spTgt spid="37903"/>
                                        </p:tgtEl>
                                        <p:attrNameLst>
                                          <p:attrName>ppt_x</p:attrName>
                                          <p:attrName>ppt_y</p:attrName>
                                        </p:attrNameLst>
                                      </p:cBhvr>
                                      <p:rCtr x="0" y="15300"/>
                                    </p:animMotion>
                                  </p:childTnLst>
                                </p:cTn>
                              </p:par>
                              <p:par>
                                <p:cTn id="17" presetID="25" presetClass="emph" presetSubtype="0" fill="hold" grpId="0" nodeType="withEffect">
                                  <p:stCondLst>
                                    <p:cond delay="500"/>
                                  </p:stCondLst>
                                  <p:childTnLst>
                                    <p:animClr clrSpc="hsl" dir="cw">
                                      <p:cBhvr override="childStyle">
                                        <p:cTn id="18" dur="500" fill="hold"/>
                                        <p:tgtEl>
                                          <p:spTgt spid="37897"/>
                                        </p:tgtEl>
                                        <p:attrNameLst>
                                          <p:attrName>style.color</p:attrName>
                                        </p:attrNameLst>
                                      </p:cBhvr>
                                      <p:by>
                                        <p:hsl h="0" s="-70560" l="0"/>
                                      </p:by>
                                    </p:animClr>
                                    <p:animClr clrSpc="hsl" dir="cw">
                                      <p:cBhvr>
                                        <p:cTn id="19" dur="500" fill="hold"/>
                                        <p:tgtEl>
                                          <p:spTgt spid="37897"/>
                                        </p:tgtEl>
                                        <p:attrNameLst>
                                          <p:attrName>fillcolor</p:attrName>
                                        </p:attrNameLst>
                                      </p:cBhvr>
                                      <p:by>
                                        <p:hsl h="0" s="-70560" l="0"/>
                                      </p:by>
                                    </p:animClr>
                                    <p:animClr clrSpc="hsl" dir="cw">
                                      <p:cBhvr>
                                        <p:cTn id="20" dur="500" fill="hold"/>
                                        <p:tgtEl>
                                          <p:spTgt spid="37897"/>
                                        </p:tgtEl>
                                        <p:attrNameLst>
                                          <p:attrName>stroke.color</p:attrName>
                                        </p:attrNameLst>
                                      </p:cBhvr>
                                      <p:by>
                                        <p:hsl h="0" s="-70560" l="0"/>
                                      </p:by>
                                    </p:animClr>
                                    <p:set>
                                      <p:cBhvr>
                                        <p:cTn id="21" dur="500" fill="hold"/>
                                        <p:tgtEl>
                                          <p:spTgt spid="37897"/>
                                        </p:tgtEl>
                                        <p:attrNameLst>
                                          <p:attrName>fill.type</p:attrName>
                                        </p:attrNameLst>
                                      </p:cBhvr>
                                      <p:to>
                                        <p:strVal val="solid"/>
                                      </p:to>
                                    </p:set>
                                  </p:childTnLst>
                                </p:cTn>
                              </p:par>
                              <p:par>
                                <p:cTn id="22" presetID="25" presetClass="emph" presetSubtype="0" fill="hold" grpId="0" nodeType="withEffect">
                                  <p:stCondLst>
                                    <p:cond delay="500"/>
                                  </p:stCondLst>
                                  <p:childTnLst>
                                    <p:animClr clrSpc="hsl" dir="cw">
                                      <p:cBhvr override="childStyle">
                                        <p:cTn id="23" dur="500" fill="hold"/>
                                        <p:tgtEl>
                                          <p:spTgt spid="37898"/>
                                        </p:tgtEl>
                                        <p:attrNameLst>
                                          <p:attrName>style.color</p:attrName>
                                        </p:attrNameLst>
                                      </p:cBhvr>
                                      <p:by>
                                        <p:hsl h="0" s="-70560" l="0"/>
                                      </p:by>
                                    </p:animClr>
                                    <p:animClr clrSpc="hsl" dir="cw">
                                      <p:cBhvr>
                                        <p:cTn id="24" dur="500" fill="hold"/>
                                        <p:tgtEl>
                                          <p:spTgt spid="37898"/>
                                        </p:tgtEl>
                                        <p:attrNameLst>
                                          <p:attrName>fillcolor</p:attrName>
                                        </p:attrNameLst>
                                      </p:cBhvr>
                                      <p:by>
                                        <p:hsl h="0" s="-70560" l="0"/>
                                      </p:by>
                                    </p:animClr>
                                    <p:animClr clrSpc="hsl" dir="cw">
                                      <p:cBhvr>
                                        <p:cTn id="25" dur="500" fill="hold"/>
                                        <p:tgtEl>
                                          <p:spTgt spid="37898"/>
                                        </p:tgtEl>
                                        <p:attrNameLst>
                                          <p:attrName>stroke.color</p:attrName>
                                        </p:attrNameLst>
                                      </p:cBhvr>
                                      <p:by>
                                        <p:hsl h="0" s="-70560" l="0"/>
                                      </p:by>
                                    </p:animClr>
                                    <p:set>
                                      <p:cBhvr>
                                        <p:cTn id="26" dur="500" fill="hold"/>
                                        <p:tgtEl>
                                          <p:spTgt spid="37898"/>
                                        </p:tgtEl>
                                        <p:attrNameLst>
                                          <p:attrName>fill.type</p:attrName>
                                        </p:attrNameLst>
                                      </p:cBhvr>
                                      <p:to>
                                        <p:strVal val="solid"/>
                                      </p:to>
                                    </p:set>
                                  </p:childTnLst>
                                </p:cTn>
                              </p:par>
                              <p:par>
                                <p:cTn id="27" presetID="25" presetClass="emph" presetSubtype="0" fill="hold" grpId="0" nodeType="withEffect">
                                  <p:stCondLst>
                                    <p:cond delay="500"/>
                                  </p:stCondLst>
                                  <p:childTnLst>
                                    <p:animClr clrSpc="hsl" dir="cw">
                                      <p:cBhvr override="childStyle">
                                        <p:cTn id="28" dur="500" fill="hold"/>
                                        <p:tgtEl>
                                          <p:spTgt spid="37899"/>
                                        </p:tgtEl>
                                        <p:attrNameLst>
                                          <p:attrName>style.color</p:attrName>
                                        </p:attrNameLst>
                                      </p:cBhvr>
                                      <p:by>
                                        <p:hsl h="0" s="-70560" l="0"/>
                                      </p:by>
                                    </p:animClr>
                                    <p:animClr clrSpc="hsl" dir="cw">
                                      <p:cBhvr>
                                        <p:cTn id="29" dur="500" fill="hold"/>
                                        <p:tgtEl>
                                          <p:spTgt spid="37899"/>
                                        </p:tgtEl>
                                        <p:attrNameLst>
                                          <p:attrName>fillcolor</p:attrName>
                                        </p:attrNameLst>
                                      </p:cBhvr>
                                      <p:by>
                                        <p:hsl h="0" s="-70560" l="0"/>
                                      </p:by>
                                    </p:animClr>
                                    <p:animClr clrSpc="hsl" dir="cw">
                                      <p:cBhvr>
                                        <p:cTn id="30" dur="500" fill="hold"/>
                                        <p:tgtEl>
                                          <p:spTgt spid="37899"/>
                                        </p:tgtEl>
                                        <p:attrNameLst>
                                          <p:attrName>stroke.color</p:attrName>
                                        </p:attrNameLst>
                                      </p:cBhvr>
                                      <p:by>
                                        <p:hsl h="0" s="-70560" l="0"/>
                                      </p:by>
                                    </p:animClr>
                                    <p:set>
                                      <p:cBhvr>
                                        <p:cTn id="31" dur="500" fill="hold"/>
                                        <p:tgtEl>
                                          <p:spTgt spid="37899"/>
                                        </p:tgtEl>
                                        <p:attrNameLst>
                                          <p:attrName>fill.type</p:attrName>
                                        </p:attrNameLst>
                                      </p:cBhvr>
                                      <p:to>
                                        <p:strVal val="solid"/>
                                      </p:to>
                                    </p:set>
                                  </p:childTnLst>
                                </p:cTn>
                              </p:par>
                              <p:par>
                                <p:cTn id="32" presetID="25" presetClass="emph" presetSubtype="0" fill="hold" grpId="0" nodeType="withEffect">
                                  <p:stCondLst>
                                    <p:cond delay="500"/>
                                  </p:stCondLst>
                                  <p:childTnLst>
                                    <p:animClr clrSpc="hsl" dir="cw">
                                      <p:cBhvr override="childStyle">
                                        <p:cTn id="33" dur="500" fill="hold"/>
                                        <p:tgtEl>
                                          <p:spTgt spid="37900"/>
                                        </p:tgtEl>
                                        <p:attrNameLst>
                                          <p:attrName>style.color</p:attrName>
                                        </p:attrNameLst>
                                      </p:cBhvr>
                                      <p:by>
                                        <p:hsl h="0" s="-70560" l="0"/>
                                      </p:by>
                                    </p:animClr>
                                    <p:animClr clrSpc="hsl" dir="cw">
                                      <p:cBhvr>
                                        <p:cTn id="34" dur="500" fill="hold"/>
                                        <p:tgtEl>
                                          <p:spTgt spid="37900"/>
                                        </p:tgtEl>
                                        <p:attrNameLst>
                                          <p:attrName>fillcolor</p:attrName>
                                        </p:attrNameLst>
                                      </p:cBhvr>
                                      <p:by>
                                        <p:hsl h="0" s="-70560" l="0"/>
                                      </p:by>
                                    </p:animClr>
                                    <p:animClr clrSpc="hsl" dir="cw">
                                      <p:cBhvr>
                                        <p:cTn id="35" dur="500" fill="hold"/>
                                        <p:tgtEl>
                                          <p:spTgt spid="37900"/>
                                        </p:tgtEl>
                                        <p:attrNameLst>
                                          <p:attrName>stroke.color</p:attrName>
                                        </p:attrNameLst>
                                      </p:cBhvr>
                                      <p:by>
                                        <p:hsl h="0" s="-70560" l="0"/>
                                      </p:by>
                                    </p:animClr>
                                    <p:set>
                                      <p:cBhvr>
                                        <p:cTn id="36" dur="500" fill="hold"/>
                                        <p:tgtEl>
                                          <p:spTgt spid="37900"/>
                                        </p:tgtEl>
                                        <p:attrNameLst>
                                          <p:attrName>fill.type</p:attrName>
                                        </p:attrNameLst>
                                      </p:cBhvr>
                                      <p:to>
                                        <p:strVal val="solid"/>
                                      </p:to>
                                    </p:set>
                                  </p:childTnLst>
                                </p:cTn>
                              </p:par>
                              <p:par>
                                <p:cTn id="37" presetID="25" presetClass="emph" presetSubtype="0" fill="hold" grpId="0" nodeType="withEffect">
                                  <p:stCondLst>
                                    <p:cond delay="500"/>
                                  </p:stCondLst>
                                  <p:childTnLst>
                                    <p:animClr clrSpc="hsl" dir="cw">
                                      <p:cBhvr override="childStyle">
                                        <p:cTn id="38" dur="500" fill="hold"/>
                                        <p:tgtEl>
                                          <p:spTgt spid="37896"/>
                                        </p:tgtEl>
                                        <p:attrNameLst>
                                          <p:attrName>style.color</p:attrName>
                                        </p:attrNameLst>
                                      </p:cBhvr>
                                      <p:by>
                                        <p:hsl h="0" s="-70560" l="0"/>
                                      </p:by>
                                    </p:animClr>
                                    <p:animClr clrSpc="hsl" dir="cw">
                                      <p:cBhvr>
                                        <p:cTn id="39" dur="500" fill="hold"/>
                                        <p:tgtEl>
                                          <p:spTgt spid="37896"/>
                                        </p:tgtEl>
                                        <p:attrNameLst>
                                          <p:attrName>fillcolor</p:attrName>
                                        </p:attrNameLst>
                                      </p:cBhvr>
                                      <p:by>
                                        <p:hsl h="0" s="-70560" l="0"/>
                                      </p:by>
                                    </p:animClr>
                                    <p:animClr clrSpc="hsl" dir="cw">
                                      <p:cBhvr>
                                        <p:cTn id="40" dur="500" fill="hold"/>
                                        <p:tgtEl>
                                          <p:spTgt spid="37896"/>
                                        </p:tgtEl>
                                        <p:attrNameLst>
                                          <p:attrName>stroke.color</p:attrName>
                                        </p:attrNameLst>
                                      </p:cBhvr>
                                      <p:by>
                                        <p:hsl h="0" s="-70560" l="0"/>
                                      </p:by>
                                    </p:animClr>
                                    <p:set>
                                      <p:cBhvr>
                                        <p:cTn id="41" dur="500" fill="hold"/>
                                        <p:tgtEl>
                                          <p:spTgt spid="37896"/>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37906">
                                            <p:txEl>
                                              <p:charRg st="0" end="7"/>
                                            </p:txEl>
                                          </p:spTgt>
                                        </p:tgtEl>
                                        <p:attrNameLst>
                                          <p:attrName>style.visibility</p:attrName>
                                        </p:attrNameLst>
                                      </p:cBhvr>
                                      <p:to>
                                        <p:strVal val="visible"/>
                                      </p:to>
                                    </p:set>
                                    <p:anim calcmode="lin" valueType="num">
                                      <p:cBhvr>
                                        <p:cTn id="46" dur="500" fill="hold"/>
                                        <p:tgtEl>
                                          <p:spTgt spid="37906">
                                            <p:txEl>
                                              <p:charRg st="0" end="7"/>
                                            </p:txEl>
                                          </p:spTgt>
                                        </p:tgtEl>
                                        <p:attrNameLst>
                                          <p:attrName>ppt_x</p:attrName>
                                        </p:attrNameLst>
                                      </p:cBhvr>
                                      <p:tavLst>
                                        <p:tav tm="0">
                                          <p:val>
                                            <p:strVal val="1+#ppt_w/2"/>
                                          </p:val>
                                        </p:tav>
                                        <p:tav tm="100000">
                                          <p:val>
                                            <p:strVal val="#ppt_x"/>
                                          </p:val>
                                        </p:tav>
                                      </p:tavLst>
                                    </p:anim>
                                    <p:anim calcmode="lin" valueType="num">
                                      <p:cBhvr>
                                        <p:cTn id="47" dur="500" fill="hold"/>
                                        <p:tgtEl>
                                          <p:spTgt spid="37906">
                                            <p:txEl>
                                              <p:charRg st="0" end="7"/>
                                            </p:txEl>
                                          </p:spTgt>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grpId="0" nodeType="clickEffect">
                                  <p:stCondLst>
                                    <p:cond delay="0"/>
                                  </p:stCondLst>
                                  <p:childTnLst>
                                    <p:set>
                                      <p:cBhvr>
                                        <p:cTn id="51" dur="1" fill="hold">
                                          <p:stCondLst>
                                            <p:cond delay="0"/>
                                          </p:stCondLst>
                                        </p:cTn>
                                        <p:tgtEl>
                                          <p:spTgt spid="37906">
                                            <p:txEl>
                                              <p:charRg st="7" end="20"/>
                                            </p:txEl>
                                          </p:spTgt>
                                        </p:tgtEl>
                                        <p:attrNameLst>
                                          <p:attrName>style.visibility</p:attrName>
                                        </p:attrNameLst>
                                      </p:cBhvr>
                                      <p:to>
                                        <p:strVal val="visible"/>
                                      </p:to>
                                    </p:set>
                                    <p:anim calcmode="lin" valueType="num">
                                      <p:cBhvr>
                                        <p:cTn id="52" dur="500" fill="hold"/>
                                        <p:tgtEl>
                                          <p:spTgt spid="37906">
                                            <p:txEl>
                                              <p:charRg st="7" end="20"/>
                                            </p:txEl>
                                          </p:spTgt>
                                        </p:tgtEl>
                                        <p:attrNameLst>
                                          <p:attrName>ppt_x</p:attrName>
                                        </p:attrNameLst>
                                      </p:cBhvr>
                                      <p:tavLst>
                                        <p:tav tm="0">
                                          <p:val>
                                            <p:strVal val="1+#ppt_w/2"/>
                                          </p:val>
                                        </p:tav>
                                        <p:tav tm="100000">
                                          <p:val>
                                            <p:strVal val="#ppt_x"/>
                                          </p:val>
                                        </p:tav>
                                      </p:tavLst>
                                    </p:anim>
                                    <p:anim calcmode="lin" valueType="num">
                                      <p:cBhvr>
                                        <p:cTn id="53" dur="500" fill="hold"/>
                                        <p:tgtEl>
                                          <p:spTgt spid="37906">
                                            <p:txEl>
                                              <p:charRg st="7" end="20"/>
                                            </p:txEl>
                                          </p:spTgt>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37906">
                                            <p:txEl>
                                              <p:charRg st="20" end="33"/>
                                            </p:txEl>
                                          </p:spTgt>
                                        </p:tgtEl>
                                        <p:attrNameLst>
                                          <p:attrName>style.visibility</p:attrName>
                                        </p:attrNameLst>
                                      </p:cBhvr>
                                      <p:to>
                                        <p:strVal val="visible"/>
                                      </p:to>
                                    </p:set>
                                    <p:anim calcmode="lin" valueType="num">
                                      <p:cBhvr>
                                        <p:cTn id="58" dur="500" fill="hold"/>
                                        <p:tgtEl>
                                          <p:spTgt spid="37906">
                                            <p:txEl>
                                              <p:charRg st="20" end="33"/>
                                            </p:txEl>
                                          </p:spTgt>
                                        </p:tgtEl>
                                        <p:attrNameLst>
                                          <p:attrName>ppt_x</p:attrName>
                                        </p:attrNameLst>
                                      </p:cBhvr>
                                      <p:tavLst>
                                        <p:tav tm="0">
                                          <p:val>
                                            <p:strVal val="1+#ppt_w/2"/>
                                          </p:val>
                                        </p:tav>
                                        <p:tav tm="100000">
                                          <p:val>
                                            <p:strVal val="#ppt_x"/>
                                          </p:val>
                                        </p:tav>
                                      </p:tavLst>
                                    </p:anim>
                                    <p:anim calcmode="lin" valueType="num">
                                      <p:cBhvr>
                                        <p:cTn id="59" dur="500" fill="hold"/>
                                        <p:tgtEl>
                                          <p:spTgt spid="37906">
                                            <p:txEl>
                                              <p:charRg st="20" end="33"/>
                                            </p:txEl>
                                          </p:spTgt>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2" fill="hold" grpId="0" nodeType="clickEffect">
                                  <p:stCondLst>
                                    <p:cond delay="0"/>
                                  </p:stCondLst>
                                  <p:childTnLst>
                                    <p:set>
                                      <p:cBhvr>
                                        <p:cTn id="63" dur="1" fill="hold">
                                          <p:stCondLst>
                                            <p:cond delay="0"/>
                                          </p:stCondLst>
                                        </p:cTn>
                                        <p:tgtEl>
                                          <p:spTgt spid="37906">
                                            <p:txEl>
                                              <p:charRg st="33" end="46"/>
                                            </p:txEl>
                                          </p:spTgt>
                                        </p:tgtEl>
                                        <p:attrNameLst>
                                          <p:attrName>style.visibility</p:attrName>
                                        </p:attrNameLst>
                                      </p:cBhvr>
                                      <p:to>
                                        <p:strVal val="visible"/>
                                      </p:to>
                                    </p:set>
                                    <p:anim calcmode="lin" valueType="num">
                                      <p:cBhvr>
                                        <p:cTn id="64" dur="500" fill="hold"/>
                                        <p:tgtEl>
                                          <p:spTgt spid="37906">
                                            <p:txEl>
                                              <p:charRg st="33" end="46"/>
                                            </p:txEl>
                                          </p:spTgt>
                                        </p:tgtEl>
                                        <p:attrNameLst>
                                          <p:attrName>ppt_x</p:attrName>
                                        </p:attrNameLst>
                                      </p:cBhvr>
                                      <p:tavLst>
                                        <p:tav tm="0">
                                          <p:val>
                                            <p:strVal val="1+#ppt_w/2"/>
                                          </p:val>
                                        </p:tav>
                                        <p:tav tm="100000">
                                          <p:val>
                                            <p:strVal val="#ppt_x"/>
                                          </p:val>
                                        </p:tav>
                                      </p:tavLst>
                                    </p:anim>
                                    <p:anim calcmode="lin" valueType="num">
                                      <p:cBhvr>
                                        <p:cTn id="65" dur="500" fill="hold"/>
                                        <p:tgtEl>
                                          <p:spTgt spid="37906">
                                            <p:txEl>
                                              <p:charRg st="33" end="46"/>
                                            </p:txEl>
                                          </p:spTgt>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2" fill="hold" grpId="0" nodeType="clickEffect">
                                  <p:stCondLst>
                                    <p:cond delay="0"/>
                                  </p:stCondLst>
                                  <p:childTnLst>
                                    <p:set>
                                      <p:cBhvr>
                                        <p:cTn id="69" dur="1" fill="hold">
                                          <p:stCondLst>
                                            <p:cond delay="0"/>
                                          </p:stCondLst>
                                        </p:cTn>
                                        <p:tgtEl>
                                          <p:spTgt spid="37906">
                                            <p:txEl>
                                              <p:charRg st="46" end="53"/>
                                            </p:txEl>
                                          </p:spTgt>
                                        </p:tgtEl>
                                        <p:attrNameLst>
                                          <p:attrName>style.visibility</p:attrName>
                                        </p:attrNameLst>
                                      </p:cBhvr>
                                      <p:to>
                                        <p:strVal val="visible"/>
                                      </p:to>
                                    </p:set>
                                    <p:anim calcmode="lin" valueType="num">
                                      <p:cBhvr>
                                        <p:cTn id="70" dur="500" fill="hold"/>
                                        <p:tgtEl>
                                          <p:spTgt spid="37906">
                                            <p:txEl>
                                              <p:charRg st="46" end="53"/>
                                            </p:txEl>
                                          </p:spTgt>
                                        </p:tgtEl>
                                        <p:attrNameLst>
                                          <p:attrName>ppt_x</p:attrName>
                                        </p:attrNameLst>
                                      </p:cBhvr>
                                      <p:tavLst>
                                        <p:tav tm="0">
                                          <p:val>
                                            <p:strVal val="1+#ppt_w/2"/>
                                          </p:val>
                                        </p:tav>
                                        <p:tav tm="100000">
                                          <p:val>
                                            <p:strVal val="#ppt_x"/>
                                          </p:val>
                                        </p:tav>
                                      </p:tavLst>
                                    </p:anim>
                                    <p:anim calcmode="lin" valueType="num">
                                      <p:cBhvr>
                                        <p:cTn id="71" dur="500" fill="hold"/>
                                        <p:tgtEl>
                                          <p:spTgt spid="37906">
                                            <p:txEl>
                                              <p:charRg st="46" end="5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6" grpId="0" bldLvl="0" animBg="1"/>
      <p:bldP spid="37897" grpId="0" bldLvl="0" animBg="1"/>
      <p:bldP spid="37898" grpId="0" bldLvl="0" animBg="1"/>
      <p:bldP spid="37899" grpId="0" bldLvl="0" animBg="1"/>
      <p:bldP spid="37900" grpId="0" bldLvl="0" animBg="1"/>
      <p:bldP spid="37906" grpId="0" bldLvl="3"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6"/>
          <p:cNvSpPr/>
          <p:nvPr/>
        </p:nvSpPr>
        <p:spPr>
          <a:xfrm>
            <a:off x="2339975" y="1196975"/>
            <a:ext cx="4395788" cy="180975"/>
          </a:xfrm>
          <a:prstGeom prst="rect">
            <a:avLst/>
          </a:prstGeom>
          <a:solidFill>
            <a:srgbClr val="FF9900"/>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grpSp>
        <p:nvGrpSpPr>
          <p:cNvPr id="20483" name="组合 20482"/>
          <p:cNvGrpSpPr>
            <a:grpSpLocks noChangeAspect="1"/>
          </p:cNvGrpSpPr>
          <p:nvPr/>
        </p:nvGrpSpPr>
        <p:grpSpPr>
          <a:xfrm>
            <a:off x="0" y="5586413"/>
            <a:ext cx="9144000" cy="1371600"/>
            <a:chOff x="0" y="0"/>
            <a:chExt cx="9144000" cy="1371600"/>
          </a:xfrm>
        </p:grpSpPr>
        <p:pic>
          <p:nvPicPr>
            <p:cNvPr id="20484" name="Picture 2"/>
            <p:cNvPicPr>
              <a:picLocks noChangeAspect="1"/>
            </p:cNvPicPr>
            <p:nvPr/>
          </p:nvPicPr>
          <p:blipFill>
            <a:blip r:embed="rId1">
              <a:clrChange>
                <a:clrFrom>
                  <a:srgbClr val="FFFFFF"/>
                </a:clrFrom>
                <a:clrTo>
                  <a:srgbClr val="FFFFFF">
                    <a:alpha val="0"/>
                  </a:srgbClr>
                </a:clrTo>
              </a:clrChange>
            </a:blip>
            <a:stretch>
              <a:fillRect/>
            </a:stretch>
          </p:blipFill>
          <p:spPr>
            <a:xfrm>
              <a:off x="2428875" y="277812"/>
              <a:ext cx="3079750" cy="1093788"/>
            </a:xfrm>
            <a:prstGeom prst="rect">
              <a:avLst/>
            </a:prstGeom>
            <a:noFill/>
            <a:ln w="9525">
              <a:noFill/>
            </a:ln>
          </p:spPr>
        </p:pic>
        <p:pic>
          <p:nvPicPr>
            <p:cNvPr id="20485" name="Picture 2"/>
            <p:cNvPicPr>
              <a:picLocks noChangeAspect="1"/>
            </p:cNvPicPr>
            <p:nvPr/>
          </p:nvPicPr>
          <p:blipFill>
            <a:blip r:embed="rId2">
              <a:clrChange>
                <a:clrFrom>
                  <a:srgbClr val="FFFFFF"/>
                </a:clrFrom>
                <a:clrTo>
                  <a:srgbClr val="FFFFFF">
                    <a:alpha val="0"/>
                  </a:srgbClr>
                </a:clrTo>
              </a:clrChange>
            </a:blip>
            <a:stretch>
              <a:fillRect/>
            </a:stretch>
          </p:blipFill>
          <p:spPr>
            <a:xfrm>
              <a:off x="0" y="77787"/>
              <a:ext cx="3462338" cy="1293813"/>
            </a:xfrm>
            <a:prstGeom prst="rect">
              <a:avLst/>
            </a:prstGeom>
            <a:noFill/>
            <a:ln w="9525">
              <a:noFill/>
            </a:ln>
          </p:spPr>
        </p:pic>
        <p:pic>
          <p:nvPicPr>
            <p:cNvPr id="20486" name="Picture 2"/>
            <p:cNvPicPr>
              <a:picLocks noChangeAspect="1"/>
            </p:cNvPicPr>
            <p:nvPr/>
          </p:nvPicPr>
          <p:blipFill>
            <a:blip r:embed="rId3">
              <a:clrChange>
                <a:clrFrom>
                  <a:srgbClr val="FFFFFF"/>
                </a:clrFrom>
                <a:clrTo>
                  <a:srgbClr val="FFFFFF">
                    <a:alpha val="0"/>
                  </a:srgbClr>
                </a:clrTo>
              </a:clrChange>
            </a:blip>
            <a:stretch>
              <a:fillRect/>
            </a:stretch>
          </p:blipFill>
          <p:spPr>
            <a:xfrm>
              <a:off x="6443663" y="0"/>
              <a:ext cx="2700337" cy="1362075"/>
            </a:xfrm>
            <a:prstGeom prst="rect">
              <a:avLst/>
            </a:prstGeom>
            <a:noFill/>
            <a:ln w="9525">
              <a:noFill/>
            </a:ln>
          </p:spPr>
        </p:pic>
        <p:pic>
          <p:nvPicPr>
            <p:cNvPr id="20487" name="Picture 2"/>
            <p:cNvPicPr>
              <a:picLocks noChangeAspect="1"/>
            </p:cNvPicPr>
            <p:nvPr/>
          </p:nvPicPr>
          <p:blipFill>
            <a:blip r:embed="rId4">
              <a:clrChange>
                <a:clrFrom>
                  <a:srgbClr val="FFFFFF"/>
                </a:clrFrom>
                <a:clrTo>
                  <a:srgbClr val="FFFFFF">
                    <a:alpha val="0"/>
                  </a:srgbClr>
                </a:clrTo>
              </a:clrChange>
            </a:blip>
            <a:stretch>
              <a:fillRect/>
            </a:stretch>
          </p:blipFill>
          <p:spPr>
            <a:xfrm flipH="1">
              <a:off x="5006561" y="215583"/>
              <a:ext cx="1876476" cy="1093788"/>
            </a:xfrm>
            <a:prstGeom prst="rect">
              <a:avLst/>
            </a:prstGeom>
            <a:noFill/>
            <a:ln w="9525">
              <a:noFill/>
            </a:ln>
          </p:spPr>
        </p:pic>
      </p:grpSp>
      <p:sp>
        <p:nvSpPr>
          <p:cNvPr id="20488" name="TextBox 10"/>
          <p:cNvSpPr/>
          <p:nvPr/>
        </p:nvSpPr>
        <p:spPr>
          <a:xfrm>
            <a:off x="2627313" y="403225"/>
            <a:ext cx="3840162" cy="823913"/>
          </a:xfrm>
          <a:prstGeom prst="rect">
            <a:avLst/>
          </a:prstGeom>
          <a:noFill/>
          <a:ln w="9525">
            <a:noFill/>
          </a:ln>
        </p:spPr>
        <p:txBody>
          <a:bodyPr wrap="none">
            <a:spAutoFit/>
          </a:bodyPr>
          <a:p>
            <a:r>
              <a:rPr lang="zh-CN" altLang="en-US" sz="4800" dirty="0">
                <a:solidFill>
                  <a:srgbClr val="000000"/>
                </a:solidFill>
                <a:latin typeface="黑体" panose="02010609060101010101" pitchFamily="2" charset="-122"/>
                <a:ea typeface="黑体" panose="02010609060101010101" pitchFamily="2" charset="-122"/>
                <a:sym typeface="黑体" panose="02010609060101010101" pitchFamily="2" charset="-122"/>
              </a:rPr>
              <a:t>本章学期内容</a:t>
            </a:r>
            <a:endParaRPr lang="zh-CN" altLang="en-US" sz="4800" dirty="0">
              <a:solidFill>
                <a:srgbClr val="000000"/>
              </a:solidFill>
              <a:latin typeface="黑体" panose="02010609060101010101" pitchFamily="2" charset="-122"/>
              <a:ea typeface="黑体" panose="02010609060101010101" pitchFamily="2" charset="-122"/>
              <a:sym typeface="黑体" panose="02010609060101010101" pitchFamily="2" charset="-122"/>
            </a:endParaRPr>
          </a:p>
        </p:txBody>
      </p:sp>
      <p:sp>
        <p:nvSpPr>
          <p:cNvPr id="20489" name="TextBox 10"/>
          <p:cNvSpPr/>
          <p:nvPr/>
        </p:nvSpPr>
        <p:spPr>
          <a:xfrm>
            <a:off x="971550" y="1700213"/>
            <a:ext cx="6608763" cy="2103437"/>
          </a:xfrm>
          <a:prstGeom prst="rect">
            <a:avLst/>
          </a:prstGeom>
          <a:noFill/>
          <a:ln w="9525">
            <a:noFill/>
          </a:ln>
        </p:spPr>
        <p:txBody>
          <a:bodyPr wrap="none">
            <a:spAutoFit/>
          </a:bodyPr>
          <a:p>
            <a:r>
              <a:rPr lang="zh-CN" altLang="en-US" sz="4400" dirty="0">
                <a:solidFill>
                  <a:srgbClr val="000000"/>
                </a:solidFill>
                <a:latin typeface="楷体" panose="02010609060101010101" charset="-122"/>
                <a:ea typeface="楷体" panose="02010609060101010101" charset="-122"/>
                <a:sym typeface="黑体" panose="02010609060101010101" pitchFamily="2" charset="-122"/>
              </a:rPr>
              <a:t>1、概述</a:t>
            </a:r>
            <a:endParaRPr lang="zh-CN" altLang="en-US" sz="4400" dirty="0">
              <a:solidFill>
                <a:srgbClr val="000000"/>
              </a:solidFill>
              <a:latin typeface="楷体" panose="02010609060101010101" charset="-122"/>
              <a:ea typeface="楷体" panose="02010609060101010101" charset="-122"/>
              <a:sym typeface="黑体" panose="02010609060101010101" pitchFamily="2" charset="-122"/>
            </a:endParaRPr>
          </a:p>
          <a:p>
            <a:r>
              <a:rPr lang="zh-CN" altLang="en-US" sz="4400" dirty="0">
                <a:solidFill>
                  <a:srgbClr val="000000"/>
                </a:solidFill>
                <a:latin typeface="楷体" panose="02010609060101010101" charset="-122"/>
                <a:ea typeface="楷体" panose="02010609060101010101" charset="-122"/>
                <a:sym typeface="黑体" panose="02010609060101010101" pitchFamily="2" charset="-122"/>
              </a:rPr>
              <a:t>2、本学科的历史与新进展</a:t>
            </a:r>
            <a:endParaRPr lang="zh-CN" altLang="en-US" sz="4400" dirty="0">
              <a:solidFill>
                <a:srgbClr val="000000"/>
              </a:solidFill>
              <a:latin typeface="楷体" panose="02010609060101010101" charset="-122"/>
              <a:ea typeface="楷体" panose="02010609060101010101" charset="-122"/>
              <a:sym typeface="黑体" panose="02010609060101010101" pitchFamily="2" charset="-122"/>
            </a:endParaRPr>
          </a:p>
          <a:p>
            <a:r>
              <a:rPr lang="zh-CN" altLang="en-US" sz="4400" dirty="0">
                <a:solidFill>
                  <a:srgbClr val="000000"/>
                </a:solidFill>
                <a:latin typeface="楷体" panose="02010609060101010101" charset="-122"/>
                <a:ea typeface="楷体" panose="02010609060101010101" charset="-122"/>
                <a:sym typeface="黑体" panose="02010609060101010101" pitchFamily="2" charset="-122"/>
              </a:rPr>
              <a:t>3、本学科研究方法</a:t>
            </a:r>
            <a:endParaRPr lang="zh-CN" altLang="en-US" sz="4400" dirty="0">
              <a:solidFill>
                <a:srgbClr val="000000"/>
              </a:solidFill>
              <a:latin typeface="楷体" panose="02010609060101010101" charset="-122"/>
              <a:ea typeface="楷体" panose="02010609060101010101" charset="-122"/>
              <a:sym typeface="黑体" panose="02010609060101010101" pitchFamily="2" charset="-122"/>
            </a:endParaRPr>
          </a:p>
        </p:txBody>
      </p:sp>
      <p:sp>
        <p:nvSpPr>
          <p:cNvPr id="2" name="日期占位符 1"/>
          <p:cNvSpPr/>
          <p:nvPr>
            <p:ph type="dt" sz="half" idx="10"/>
          </p:nvPr>
        </p:nvSpPr>
        <p:spPr/>
        <p:txBody>
          <a:bodyPr/>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Effect filter="wipe(left)">
                                      <p:cBhvr>
                                        <p:cTn id="7" dur="30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8914" name="Picture 5" descr="abstract-design-with-beautiful-flowers1"/>
          <p:cNvPicPr>
            <a:picLocks noChangeAspect="1"/>
          </p:cNvPicPr>
          <p:nvPr/>
        </p:nvPicPr>
        <p:blipFill>
          <a:blip r:embed="rId1"/>
          <a:stretch>
            <a:fillRect/>
          </a:stretch>
        </p:blipFill>
        <p:spPr>
          <a:xfrm>
            <a:off x="2597150" y="5573713"/>
            <a:ext cx="246063" cy="519112"/>
          </a:xfrm>
          <a:prstGeom prst="rect">
            <a:avLst/>
          </a:prstGeom>
          <a:noFill/>
          <a:ln w="9525">
            <a:noFill/>
          </a:ln>
        </p:spPr>
      </p:pic>
      <p:pic>
        <p:nvPicPr>
          <p:cNvPr id="38915" name="Picture 5" descr="abstract-design-with-beautiful-flowers1"/>
          <p:cNvPicPr>
            <a:picLocks noChangeAspect="1"/>
          </p:cNvPicPr>
          <p:nvPr/>
        </p:nvPicPr>
        <p:blipFill>
          <a:blip r:embed="rId2"/>
          <a:stretch>
            <a:fillRect/>
          </a:stretch>
        </p:blipFill>
        <p:spPr>
          <a:xfrm>
            <a:off x="250825" y="4895850"/>
            <a:ext cx="406400" cy="404813"/>
          </a:xfrm>
          <a:prstGeom prst="rect">
            <a:avLst/>
          </a:prstGeom>
          <a:noFill/>
          <a:ln w="9525">
            <a:noFill/>
          </a:ln>
        </p:spPr>
      </p:pic>
      <p:pic>
        <p:nvPicPr>
          <p:cNvPr id="38916" name="Picture 5" descr="abstract-design-with-beautiful-flowers1"/>
          <p:cNvPicPr>
            <a:picLocks noChangeAspect="1"/>
          </p:cNvPicPr>
          <p:nvPr/>
        </p:nvPicPr>
        <p:blipFill>
          <a:blip r:embed="rId2"/>
          <a:stretch>
            <a:fillRect/>
          </a:stretch>
        </p:blipFill>
        <p:spPr>
          <a:xfrm>
            <a:off x="1285875" y="5048250"/>
            <a:ext cx="406400" cy="404813"/>
          </a:xfrm>
          <a:prstGeom prst="rect">
            <a:avLst/>
          </a:prstGeom>
          <a:noFill/>
          <a:ln w="9525">
            <a:noFill/>
          </a:ln>
        </p:spPr>
      </p:pic>
      <p:pic>
        <p:nvPicPr>
          <p:cNvPr id="38917" name="Picture 5" descr="abstract-design-with-beautiful-flowers1"/>
          <p:cNvPicPr>
            <a:picLocks noChangeAspect="1"/>
          </p:cNvPicPr>
          <p:nvPr/>
        </p:nvPicPr>
        <p:blipFill>
          <a:blip r:embed="rId3"/>
          <a:stretch>
            <a:fillRect/>
          </a:stretch>
        </p:blipFill>
        <p:spPr>
          <a:xfrm>
            <a:off x="2124075" y="5543550"/>
            <a:ext cx="404813" cy="406400"/>
          </a:xfrm>
          <a:prstGeom prst="rect">
            <a:avLst/>
          </a:prstGeom>
          <a:noFill/>
          <a:ln w="9525">
            <a:noFill/>
          </a:ln>
        </p:spPr>
      </p:pic>
      <p:sp>
        <p:nvSpPr>
          <p:cNvPr id="38918" name="Rectangle 4"/>
          <p:cNvSpPr/>
          <p:nvPr/>
        </p:nvSpPr>
        <p:spPr>
          <a:xfrm>
            <a:off x="0" y="6477000"/>
            <a:ext cx="9142413" cy="381000"/>
          </a:xfrm>
          <a:prstGeom prst="rect">
            <a:avLst/>
          </a:prstGeom>
          <a:solidFill>
            <a:srgbClr val="92D050"/>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38919" name="Rectangle 2"/>
          <p:cNvSpPr/>
          <p:nvPr/>
        </p:nvSpPr>
        <p:spPr>
          <a:xfrm>
            <a:off x="-7937" y="0"/>
            <a:ext cx="9151937" cy="831850"/>
          </a:xfrm>
          <a:prstGeom prst="rect">
            <a:avLst/>
          </a:prstGeom>
          <a:solidFill>
            <a:srgbClr val="92D050"/>
          </a:solidFill>
          <a:ln w="9525">
            <a:noFill/>
          </a:ln>
        </p:spPr>
        <p:txBody>
          <a:bodyPr wrap="none" anchor="ctr"/>
          <a:p>
            <a:r>
              <a:rPr lang="zh-CN" altLang="en-US" sz="3600" dirty="0">
                <a:solidFill>
                  <a:srgbClr val="000000"/>
                </a:solidFill>
                <a:latin typeface="黑体" panose="02010609060101010101" pitchFamily="2" charset="-122"/>
                <a:ea typeface="黑体" panose="02010609060101010101" pitchFamily="2" charset="-122"/>
                <a:sym typeface="黑体" panose="02010609060101010101" pitchFamily="2" charset="-122"/>
              </a:rPr>
              <a:t>心理发展的五个阶段</a:t>
            </a:r>
            <a:endParaRPr lang="zh-CN" altLang="en-US" dirty="0">
              <a:latin typeface="Arial" panose="020B0604020202020204" pitchFamily="34" charset="0"/>
            </a:endParaRPr>
          </a:p>
        </p:txBody>
      </p:sp>
      <p:sp>
        <p:nvSpPr>
          <p:cNvPr id="38920" name="Oval 15"/>
          <p:cNvSpPr/>
          <p:nvPr/>
        </p:nvSpPr>
        <p:spPr>
          <a:xfrm>
            <a:off x="358775" y="4221163"/>
            <a:ext cx="684213" cy="719137"/>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38921" name="Oval 14"/>
          <p:cNvSpPr/>
          <p:nvPr/>
        </p:nvSpPr>
        <p:spPr>
          <a:xfrm>
            <a:off x="2700338" y="3789363"/>
            <a:ext cx="1943100" cy="2301875"/>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38922" name="Oval 12"/>
          <p:cNvSpPr/>
          <p:nvPr/>
        </p:nvSpPr>
        <p:spPr>
          <a:xfrm>
            <a:off x="2786063" y="1000125"/>
            <a:ext cx="1296987" cy="1584325"/>
          </a:xfrm>
          <a:prstGeom prst="ellipse">
            <a:avLst/>
          </a:prstGeom>
          <a:solidFill>
            <a:srgbClr val="CCCC00">
              <a:alpha val="9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38923" name="Oval 13"/>
          <p:cNvSpPr/>
          <p:nvPr/>
        </p:nvSpPr>
        <p:spPr>
          <a:xfrm>
            <a:off x="6875463" y="2592388"/>
            <a:ext cx="1728787" cy="2232025"/>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38924" name="Oval 22"/>
          <p:cNvSpPr/>
          <p:nvPr/>
        </p:nvSpPr>
        <p:spPr>
          <a:xfrm>
            <a:off x="6881813" y="4222750"/>
            <a:ext cx="611187" cy="719138"/>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pic>
        <p:nvPicPr>
          <p:cNvPr id="38925" name="Picture 5" descr="abstract-design-with-beautiful-flowers1"/>
          <p:cNvPicPr>
            <a:picLocks noChangeAspect="1"/>
          </p:cNvPicPr>
          <p:nvPr/>
        </p:nvPicPr>
        <p:blipFill>
          <a:blip r:embed="rId4"/>
          <a:stretch>
            <a:fillRect/>
          </a:stretch>
        </p:blipFill>
        <p:spPr>
          <a:xfrm>
            <a:off x="107950" y="4076700"/>
            <a:ext cx="2089150" cy="2814638"/>
          </a:xfrm>
          <a:prstGeom prst="rect">
            <a:avLst/>
          </a:prstGeom>
          <a:noFill/>
          <a:ln w="9525">
            <a:noFill/>
          </a:ln>
        </p:spPr>
      </p:pic>
      <p:pic>
        <p:nvPicPr>
          <p:cNvPr id="38926" name="Picture 5" descr="abstract-design-with-beautiful-flowers1"/>
          <p:cNvPicPr>
            <a:picLocks noChangeAspect="1"/>
          </p:cNvPicPr>
          <p:nvPr/>
        </p:nvPicPr>
        <p:blipFill>
          <a:blip r:embed="rId5"/>
          <a:stretch>
            <a:fillRect/>
          </a:stretch>
        </p:blipFill>
        <p:spPr>
          <a:xfrm>
            <a:off x="2124075" y="5157788"/>
            <a:ext cx="1293813" cy="1741487"/>
          </a:xfrm>
          <a:prstGeom prst="rect">
            <a:avLst/>
          </a:prstGeom>
          <a:noFill/>
          <a:ln w="9525">
            <a:noFill/>
          </a:ln>
        </p:spPr>
      </p:pic>
      <p:pic>
        <p:nvPicPr>
          <p:cNvPr id="38927" name="Picture 5" descr="abstract-design-with-beautiful-flowers1"/>
          <p:cNvPicPr>
            <a:picLocks noChangeAspect="1"/>
          </p:cNvPicPr>
          <p:nvPr/>
        </p:nvPicPr>
        <p:blipFill>
          <a:blip r:embed="rId2"/>
          <a:stretch>
            <a:fillRect/>
          </a:stretch>
        </p:blipFill>
        <p:spPr>
          <a:xfrm>
            <a:off x="403225" y="5048250"/>
            <a:ext cx="406400" cy="404813"/>
          </a:xfrm>
          <a:prstGeom prst="rect">
            <a:avLst/>
          </a:prstGeom>
          <a:noFill/>
          <a:ln w="9525">
            <a:noFill/>
          </a:ln>
        </p:spPr>
      </p:pic>
      <p:pic>
        <p:nvPicPr>
          <p:cNvPr id="38928" name="Picture 7" descr="abstract-design-with-beautiful-flowers1"/>
          <p:cNvPicPr>
            <a:picLocks noChangeAspect="1"/>
          </p:cNvPicPr>
          <p:nvPr/>
        </p:nvPicPr>
        <p:blipFill>
          <a:blip r:embed="rId6"/>
          <a:stretch>
            <a:fillRect/>
          </a:stretch>
        </p:blipFill>
        <p:spPr>
          <a:xfrm>
            <a:off x="3203575" y="5913438"/>
            <a:ext cx="247650" cy="179387"/>
          </a:xfrm>
          <a:prstGeom prst="rect">
            <a:avLst/>
          </a:prstGeom>
          <a:noFill/>
          <a:ln w="9525">
            <a:noFill/>
          </a:ln>
        </p:spPr>
      </p:pic>
      <p:sp>
        <p:nvSpPr>
          <p:cNvPr id="38929" name="圆角矩形 16"/>
          <p:cNvSpPr/>
          <p:nvPr/>
        </p:nvSpPr>
        <p:spPr>
          <a:xfrm>
            <a:off x="7143750" y="857250"/>
            <a:ext cx="1357313" cy="714375"/>
          </a:xfrm>
          <a:prstGeom prst="roundRect">
            <a:avLst>
              <a:gd name="adj" fmla="val 16667"/>
            </a:avLst>
          </a:prstGeom>
          <a:solidFill>
            <a:srgbClr val="F79646"/>
          </a:solidFill>
          <a:ln w="25400" cap="flat" cmpd="sng">
            <a:solidFill>
              <a:srgbClr val="B46D33"/>
            </a:solidFill>
            <a:prstDash val="solid"/>
            <a:headEnd type="none" w="med" len="med"/>
            <a:tailEnd type="none" w="med" len="med"/>
          </a:ln>
        </p:spPr>
        <p:txBody>
          <a:bodyPr anchor="ctr"/>
          <a:p>
            <a:r>
              <a:rPr lang="zh-CN" altLang="en-US" sz="2800" dirty="0">
                <a:solidFill>
                  <a:srgbClr val="FFFFFF"/>
                </a:solidFill>
                <a:latin typeface="黑体" panose="02010609060101010101" pitchFamily="2" charset="-122"/>
                <a:ea typeface="黑体" panose="02010609060101010101" pitchFamily="2" charset="-122"/>
                <a:sym typeface="黑体" panose="02010609060101010101" pitchFamily="2" charset="-122"/>
              </a:rPr>
              <a:t>口唇期</a:t>
            </a:r>
            <a:endParaRPr lang="zh-CN" altLang="en-US" dirty="0">
              <a:latin typeface="Arial" panose="020B0604020202020204" pitchFamily="34" charset="0"/>
            </a:endParaRPr>
          </a:p>
        </p:txBody>
      </p:sp>
      <p:sp>
        <p:nvSpPr>
          <p:cNvPr id="38930" name="TextBox 21"/>
          <p:cNvSpPr/>
          <p:nvPr/>
        </p:nvSpPr>
        <p:spPr>
          <a:xfrm rot="19769949">
            <a:off x="6430963" y="952500"/>
            <a:ext cx="492125" cy="830263"/>
          </a:xfrm>
          <a:prstGeom prst="rect">
            <a:avLst/>
          </a:prstGeom>
          <a:noFill/>
          <a:ln w="9525">
            <a:noFill/>
          </a:ln>
        </p:spPr>
        <p:txBody>
          <a:bodyPr>
            <a:spAutoFit/>
          </a:bodyPr>
          <a:p>
            <a:r>
              <a:rPr lang="en-US" altLang="zh-CN" sz="4800" dirty="0">
                <a:solidFill>
                  <a:srgbClr val="92D050"/>
                </a:solidFill>
                <a:latin typeface="黑体" panose="02010609060101010101" pitchFamily="2" charset="-122"/>
                <a:ea typeface="黑体" panose="02010609060101010101" pitchFamily="2" charset="-122"/>
                <a:sym typeface="黑体" panose="02010609060101010101" pitchFamily="2" charset="-122"/>
              </a:rPr>
              <a:t>1</a:t>
            </a:r>
            <a:endParaRPr lang="zh-CN" altLang="en-US" dirty="0">
              <a:latin typeface="Arial" panose="020B0604020202020204" pitchFamily="34" charset="0"/>
            </a:endParaRPr>
          </a:p>
        </p:txBody>
      </p:sp>
      <p:pic>
        <p:nvPicPr>
          <p:cNvPr id="38931" name="Picture 4" descr="D:\心理学世纪沙龙图片\漫画弗洛伊德.jpg"/>
          <p:cNvPicPr>
            <a:picLocks noChangeAspect="1"/>
          </p:cNvPicPr>
          <p:nvPr/>
        </p:nvPicPr>
        <p:blipFill>
          <a:blip r:embed="rId7"/>
          <a:stretch>
            <a:fillRect/>
          </a:stretch>
        </p:blipFill>
        <p:spPr>
          <a:xfrm>
            <a:off x="6572250" y="1928813"/>
            <a:ext cx="1928813" cy="3328987"/>
          </a:xfrm>
          <a:prstGeom prst="rect">
            <a:avLst/>
          </a:prstGeom>
          <a:noFill/>
          <a:ln w="9525">
            <a:noFill/>
          </a:ln>
        </p:spPr>
      </p:pic>
      <p:sp>
        <p:nvSpPr>
          <p:cNvPr id="2" name="日期占位符 1"/>
          <p:cNvSpPr/>
          <p:nvPr>
            <p:ph type="dt" sz="half" idx="10"/>
          </p:nvPr>
        </p:nvSpPr>
        <p:spPr/>
        <p:txBody>
          <a:bodyPr/>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path" presetSubtype="0" repeatCount="indefinite" accel="50000" decel="50000" fill="hold" nodeType="withEffect">
                                  <p:stCondLst>
                                    <p:cond delay="0"/>
                                  </p:stCondLst>
                                  <p:childTnLst>
                                    <p:animMotion origin="layout" path="M -4.44444E-6 -3.7037E-7 L 0.03994 0.0669 C 0.04896 0.08102 0.054 0.10208 0.054 0.12407 C 0.054 0.14907 0.04896 0.16898 0.03994 0.1831 C 0.02709 0.19861 -0.0092 0.19607 -0.02274 0.21667 C -0.03628 0.23727 -0.03732 0.28773 -0.04114 0.30625 " pathEditMode="relative" rAng="0" ptsTypes="FfffsF">
                                      <p:cBhvr>
                                        <p:cTn id="6" dur="2000" fill="hold"/>
                                        <p:tgtEl>
                                          <p:spTgt spid="38915"/>
                                        </p:tgtEl>
                                        <p:attrNameLst>
                                          <p:attrName>ppt_x</p:attrName>
                                          <p:attrName>ppt_y</p:attrName>
                                        </p:attrNameLst>
                                      </p:cBhvr>
                                      <p:rCtr x="600" y="15300"/>
                                    </p:animMotion>
                                  </p:childTnLst>
                                </p:cTn>
                              </p:par>
                              <p:par>
                                <p:cTn id="7" presetID="59" presetClass="path" presetSubtype="0" repeatCount="indefinite" accel="50000" decel="50000" fill="hold" nodeType="withEffect">
                                  <p:stCondLst>
                                    <p:cond delay="250"/>
                                  </p:stCondLst>
                                  <p:childTnLst>
                                    <p:animMotion origin="layout" path="M -0.01528 -0.01829 C 0.00816 -0.03403 0.03854 -0.01319 0.05382 0.02732 C 0.06944 0.06875 0.06406 0.11412 0.04062 0.13033 C 0.01701 0.1456 0.0118 0.19097 0.02726 0.23171 C 0.04288 0.27338 0.07326 0.29491 0.0967 0.27917 " pathEditMode="relative" rAng="3800340" ptsTypes="fffff">
                                      <p:cBhvr>
                                        <p:cTn id="8" dur="2000" fill="hold"/>
                                        <p:tgtEl>
                                          <p:spTgt spid="38928"/>
                                        </p:tgtEl>
                                        <p:attrNameLst>
                                          <p:attrName>ppt_x</p:attrName>
                                          <p:attrName>ppt_y</p:attrName>
                                        </p:attrNameLst>
                                      </p:cBhvr>
                                      <p:rCtr x="5600" y="14900"/>
                                    </p:animMotion>
                                  </p:childTnLst>
                                </p:cTn>
                              </p:par>
                              <p:par>
                                <p:cTn id="9" presetID="58" presetClass="path" presetSubtype="0" repeatCount="indefinite" accel="50000" decel="50000" fill="hold" nodeType="withEffect">
                                  <p:stCondLst>
                                    <p:cond delay="0"/>
                                  </p:stCondLst>
                                  <p:childTnLst>
                                    <p:animMotion origin="layout" path="M -4.44444E-6 -3.7037E-7 L 0.03994 0.0669 C 0.04896 0.08102 0.054 0.10208 0.054 0.12407 C 0.054 0.14907 0.04896 0.16898 0.03994 0.1831 C 0.02709 0.19861 -0.0092 0.19607 -0.02274 0.21667 C -0.03628 0.23727 -0.03732 0.28773 -0.04114 0.30625 " pathEditMode="relative" rAng="0" ptsTypes="FfffsF">
                                      <p:cBhvr>
                                        <p:cTn id="10" dur="2000" fill="hold"/>
                                        <p:tgtEl>
                                          <p:spTgt spid="38916"/>
                                        </p:tgtEl>
                                        <p:attrNameLst>
                                          <p:attrName>ppt_x</p:attrName>
                                          <p:attrName>ppt_y</p:attrName>
                                        </p:attrNameLst>
                                      </p:cBhvr>
                                      <p:rCtr x="600" y="15300"/>
                                    </p:animMotion>
                                  </p:childTnLst>
                                </p:cTn>
                              </p:par>
                              <p:par>
                                <p:cTn id="11" presetID="59" presetClass="path" presetSubtype="0" repeatCount="indefinite" accel="50000" decel="50000" fill="hold" nodeType="withEffect">
                                  <p:stCondLst>
                                    <p:cond delay="250"/>
                                  </p:stCondLst>
                                  <p:childTnLst>
                                    <p:animMotion origin="layout" path="M 4.16667E-6 2.31214E-7 C 0.02482 -0.0104 0.05277 0.01688 0.06284 0.06012 C 0.07361 0.07214 0.04618 0.07399 0.04062 0.08277 C 0.03507 0.09156 0.0335 0.08879 0.02951 0.11237 C 0.00434 0.12301 0.0059 0.18081 0.01649 0.22497 C 0.02673 0.26798 0.05069 0.32786 0.07552 0.31746 " pathEditMode="relative" rAng="0" ptsTypes="ffafff">
                                      <p:cBhvr>
                                        <p:cTn id="12" dur="2000" fill="hold"/>
                                        <p:tgtEl>
                                          <p:spTgt spid="38914"/>
                                        </p:tgtEl>
                                        <p:attrNameLst>
                                          <p:attrName>ppt_x</p:attrName>
                                          <p:attrName>ppt_y</p:attrName>
                                        </p:attrNameLst>
                                      </p:cBhvr>
                                      <p:rCtr x="3800" y="15900"/>
                                    </p:animMotion>
                                  </p:childTnLst>
                                </p:cTn>
                              </p:par>
                              <p:par>
                                <p:cTn id="13" presetID="58" presetClass="path" presetSubtype="0" repeatCount="indefinite" accel="50000" decel="50000" fill="hold" nodeType="withEffect">
                                  <p:stCondLst>
                                    <p:cond delay="0"/>
                                  </p:stCondLst>
                                  <p:childTnLst>
                                    <p:animMotion origin="layout" path="M -2.77778E-7 -4.21965E-6 L 0.02344 0.05087 C 0.02969 0.07561 0.01389 0.08879 0.00434 0.10151 C 0.00139 0.11191 -0.01337 0.12463 -0.01788 0.14382 C -0.0191 0.16324 0.00035 0.19076 -0.00347 0.21781 C -0.01701 0.23839 -0.03733 0.28763 -0.04115 0.30636 " pathEditMode="relative" rAng="0" ptsTypes="FffasF">
                                      <p:cBhvr>
                                        <p:cTn id="14" dur="2000" fill="hold"/>
                                        <p:tgtEl>
                                          <p:spTgt spid="38917"/>
                                        </p:tgtEl>
                                        <p:attrNameLst>
                                          <p:attrName>ppt_x</p:attrName>
                                          <p:attrName>ppt_y</p:attrName>
                                        </p:attrNameLst>
                                      </p:cBhvr>
                                      <p:rCtr x="-200" y="15300"/>
                                    </p:animMotion>
                                  </p:childTnLst>
                                </p:cTn>
                              </p:par>
                              <p:par>
                                <p:cTn id="15" presetID="58" presetClass="path" presetSubtype="0" repeatCount="indefinite" accel="50000" decel="50000" fill="hold" nodeType="withEffect">
                                  <p:stCondLst>
                                    <p:cond delay="500"/>
                                  </p:stCondLst>
                                  <p:childTnLst>
                                    <p:animMotion origin="layout" path="M 5.55556E-7 -4.27746E-6 L -0.01059 0.06683 C -0.01302 0.08093 -0.00434 0.09688 -0.00434 0.11908 C -0.00434 0.14405 -0.01302 0.16902 -0.01059 0.18313 C -0.00712 0.19862 0.00243 0.19607 0.0059 0.21665 C 0.00955 0.23723 0.0099 0.28763 0.01094 0.30636 " pathEditMode="relative" rAng="0" ptsTypes="FfffsF">
                                      <p:cBhvr>
                                        <p:cTn id="16" dur="2000" fill="hold"/>
                                        <p:tgtEl>
                                          <p:spTgt spid="38927"/>
                                        </p:tgtEl>
                                        <p:attrNameLst>
                                          <p:attrName>ppt_x</p:attrName>
                                          <p:attrName>ppt_y</p:attrName>
                                        </p:attrNameLst>
                                      </p:cBhvr>
                                      <p:rCtr x="0" y="15300"/>
                                    </p:animMotion>
                                  </p:childTnLst>
                                </p:cTn>
                              </p:par>
                              <p:par>
                                <p:cTn id="17" presetID="25" presetClass="emph" presetSubtype="0" fill="hold" grpId="0" nodeType="withEffect">
                                  <p:stCondLst>
                                    <p:cond delay="500"/>
                                  </p:stCondLst>
                                  <p:childTnLst>
                                    <p:animClr clrSpc="hsl" dir="cw">
                                      <p:cBhvr override="childStyle">
                                        <p:cTn id="18" dur="500" fill="hold"/>
                                        <p:tgtEl>
                                          <p:spTgt spid="38921"/>
                                        </p:tgtEl>
                                        <p:attrNameLst>
                                          <p:attrName>style.color</p:attrName>
                                        </p:attrNameLst>
                                      </p:cBhvr>
                                      <p:by>
                                        <p:hsl h="0" s="-70560" l="0"/>
                                      </p:by>
                                    </p:animClr>
                                    <p:animClr clrSpc="hsl" dir="cw">
                                      <p:cBhvr>
                                        <p:cTn id="19" dur="500" fill="hold"/>
                                        <p:tgtEl>
                                          <p:spTgt spid="38921"/>
                                        </p:tgtEl>
                                        <p:attrNameLst>
                                          <p:attrName>fillcolor</p:attrName>
                                        </p:attrNameLst>
                                      </p:cBhvr>
                                      <p:by>
                                        <p:hsl h="0" s="-70560" l="0"/>
                                      </p:by>
                                    </p:animClr>
                                    <p:animClr clrSpc="hsl" dir="cw">
                                      <p:cBhvr>
                                        <p:cTn id="20" dur="500" fill="hold"/>
                                        <p:tgtEl>
                                          <p:spTgt spid="38921"/>
                                        </p:tgtEl>
                                        <p:attrNameLst>
                                          <p:attrName>stroke.color</p:attrName>
                                        </p:attrNameLst>
                                      </p:cBhvr>
                                      <p:by>
                                        <p:hsl h="0" s="-70560" l="0"/>
                                      </p:by>
                                    </p:animClr>
                                    <p:set>
                                      <p:cBhvr>
                                        <p:cTn id="21" dur="500" fill="hold"/>
                                        <p:tgtEl>
                                          <p:spTgt spid="38921"/>
                                        </p:tgtEl>
                                        <p:attrNameLst>
                                          <p:attrName>fill.type</p:attrName>
                                        </p:attrNameLst>
                                      </p:cBhvr>
                                      <p:to>
                                        <p:strVal val="solid"/>
                                      </p:to>
                                    </p:set>
                                  </p:childTnLst>
                                </p:cTn>
                              </p:par>
                              <p:par>
                                <p:cTn id="22" presetID="25" presetClass="emph" presetSubtype="0" fill="hold" grpId="0" nodeType="withEffect">
                                  <p:stCondLst>
                                    <p:cond delay="500"/>
                                  </p:stCondLst>
                                  <p:childTnLst>
                                    <p:animClr clrSpc="hsl" dir="cw">
                                      <p:cBhvr override="childStyle">
                                        <p:cTn id="23" dur="500" fill="hold"/>
                                        <p:tgtEl>
                                          <p:spTgt spid="38922"/>
                                        </p:tgtEl>
                                        <p:attrNameLst>
                                          <p:attrName>style.color</p:attrName>
                                        </p:attrNameLst>
                                      </p:cBhvr>
                                      <p:by>
                                        <p:hsl h="0" s="-70560" l="0"/>
                                      </p:by>
                                    </p:animClr>
                                    <p:animClr clrSpc="hsl" dir="cw">
                                      <p:cBhvr>
                                        <p:cTn id="24" dur="500" fill="hold"/>
                                        <p:tgtEl>
                                          <p:spTgt spid="38922"/>
                                        </p:tgtEl>
                                        <p:attrNameLst>
                                          <p:attrName>fillcolor</p:attrName>
                                        </p:attrNameLst>
                                      </p:cBhvr>
                                      <p:by>
                                        <p:hsl h="0" s="-70560" l="0"/>
                                      </p:by>
                                    </p:animClr>
                                    <p:animClr clrSpc="hsl" dir="cw">
                                      <p:cBhvr>
                                        <p:cTn id="25" dur="500" fill="hold"/>
                                        <p:tgtEl>
                                          <p:spTgt spid="38922"/>
                                        </p:tgtEl>
                                        <p:attrNameLst>
                                          <p:attrName>stroke.color</p:attrName>
                                        </p:attrNameLst>
                                      </p:cBhvr>
                                      <p:by>
                                        <p:hsl h="0" s="-70560" l="0"/>
                                      </p:by>
                                    </p:animClr>
                                    <p:set>
                                      <p:cBhvr>
                                        <p:cTn id="26" dur="500" fill="hold"/>
                                        <p:tgtEl>
                                          <p:spTgt spid="38922"/>
                                        </p:tgtEl>
                                        <p:attrNameLst>
                                          <p:attrName>fill.type</p:attrName>
                                        </p:attrNameLst>
                                      </p:cBhvr>
                                      <p:to>
                                        <p:strVal val="solid"/>
                                      </p:to>
                                    </p:set>
                                  </p:childTnLst>
                                </p:cTn>
                              </p:par>
                              <p:par>
                                <p:cTn id="27" presetID="25" presetClass="emph" presetSubtype="0" fill="hold" grpId="0" nodeType="withEffect">
                                  <p:stCondLst>
                                    <p:cond delay="500"/>
                                  </p:stCondLst>
                                  <p:childTnLst>
                                    <p:animClr clrSpc="hsl" dir="cw">
                                      <p:cBhvr override="childStyle">
                                        <p:cTn id="28" dur="500" fill="hold"/>
                                        <p:tgtEl>
                                          <p:spTgt spid="38923"/>
                                        </p:tgtEl>
                                        <p:attrNameLst>
                                          <p:attrName>style.color</p:attrName>
                                        </p:attrNameLst>
                                      </p:cBhvr>
                                      <p:by>
                                        <p:hsl h="0" s="-70560" l="0"/>
                                      </p:by>
                                    </p:animClr>
                                    <p:animClr clrSpc="hsl" dir="cw">
                                      <p:cBhvr>
                                        <p:cTn id="29" dur="500" fill="hold"/>
                                        <p:tgtEl>
                                          <p:spTgt spid="38923"/>
                                        </p:tgtEl>
                                        <p:attrNameLst>
                                          <p:attrName>fillcolor</p:attrName>
                                        </p:attrNameLst>
                                      </p:cBhvr>
                                      <p:by>
                                        <p:hsl h="0" s="-70560" l="0"/>
                                      </p:by>
                                    </p:animClr>
                                    <p:animClr clrSpc="hsl" dir="cw">
                                      <p:cBhvr>
                                        <p:cTn id="30" dur="500" fill="hold"/>
                                        <p:tgtEl>
                                          <p:spTgt spid="38923"/>
                                        </p:tgtEl>
                                        <p:attrNameLst>
                                          <p:attrName>stroke.color</p:attrName>
                                        </p:attrNameLst>
                                      </p:cBhvr>
                                      <p:by>
                                        <p:hsl h="0" s="-70560" l="0"/>
                                      </p:by>
                                    </p:animClr>
                                    <p:set>
                                      <p:cBhvr>
                                        <p:cTn id="31" dur="500" fill="hold"/>
                                        <p:tgtEl>
                                          <p:spTgt spid="38923"/>
                                        </p:tgtEl>
                                        <p:attrNameLst>
                                          <p:attrName>fill.type</p:attrName>
                                        </p:attrNameLst>
                                      </p:cBhvr>
                                      <p:to>
                                        <p:strVal val="solid"/>
                                      </p:to>
                                    </p:set>
                                  </p:childTnLst>
                                </p:cTn>
                              </p:par>
                              <p:par>
                                <p:cTn id="32" presetID="25" presetClass="emph" presetSubtype="0" fill="hold" grpId="0" nodeType="withEffect">
                                  <p:stCondLst>
                                    <p:cond delay="500"/>
                                  </p:stCondLst>
                                  <p:childTnLst>
                                    <p:animClr clrSpc="hsl" dir="cw">
                                      <p:cBhvr override="childStyle">
                                        <p:cTn id="33" dur="500" fill="hold"/>
                                        <p:tgtEl>
                                          <p:spTgt spid="38924"/>
                                        </p:tgtEl>
                                        <p:attrNameLst>
                                          <p:attrName>style.color</p:attrName>
                                        </p:attrNameLst>
                                      </p:cBhvr>
                                      <p:by>
                                        <p:hsl h="0" s="-70560" l="0"/>
                                      </p:by>
                                    </p:animClr>
                                    <p:animClr clrSpc="hsl" dir="cw">
                                      <p:cBhvr>
                                        <p:cTn id="34" dur="500" fill="hold"/>
                                        <p:tgtEl>
                                          <p:spTgt spid="38924"/>
                                        </p:tgtEl>
                                        <p:attrNameLst>
                                          <p:attrName>fillcolor</p:attrName>
                                        </p:attrNameLst>
                                      </p:cBhvr>
                                      <p:by>
                                        <p:hsl h="0" s="-70560" l="0"/>
                                      </p:by>
                                    </p:animClr>
                                    <p:animClr clrSpc="hsl" dir="cw">
                                      <p:cBhvr>
                                        <p:cTn id="35" dur="500" fill="hold"/>
                                        <p:tgtEl>
                                          <p:spTgt spid="38924"/>
                                        </p:tgtEl>
                                        <p:attrNameLst>
                                          <p:attrName>stroke.color</p:attrName>
                                        </p:attrNameLst>
                                      </p:cBhvr>
                                      <p:by>
                                        <p:hsl h="0" s="-70560" l="0"/>
                                      </p:by>
                                    </p:animClr>
                                    <p:set>
                                      <p:cBhvr>
                                        <p:cTn id="36" dur="500" fill="hold"/>
                                        <p:tgtEl>
                                          <p:spTgt spid="38924"/>
                                        </p:tgtEl>
                                        <p:attrNameLst>
                                          <p:attrName>fill.type</p:attrName>
                                        </p:attrNameLst>
                                      </p:cBhvr>
                                      <p:to>
                                        <p:strVal val="solid"/>
                                      </p:to>
                                    </p:set>
                                  </p:childTnLst>
                                </p:cTn>
                              </p:par>
                              <p:par>
                                <p:cTn id="37" presetID="25" presetClass="emph" presetSubtype="0" fill="hold" grpId="0" nodeType="withEffect">
                                  <p:stCondLst>
                                    <p:cond delay="500"/>
                                  </p:stCondLst>
                                  <p:childTnLst>
                                    <p:animClr clrSpc="hsl" dir="cw">
                                      <p:cBhvr override="childStyle">
                                        <p:cTn id="38" dur="500" fill="hold"/>
                                        <p:tgtEl>
                                          <p:spTgt spid="38920"/>
                                        </p:tgtEl>
                                        <p:attrNameLst>
                                          <p:attrName>style.color</p:attrName>
                                        </p:attrNameLst>
                                      </p:cBhvr>
                                      <p:by>
                                        <p:hsl h="0" s="-70560" l="0"/>
                                      </p:by>
                                    </p:animClr>
                                    <p:animClr clrSpc="hsl" dir="cw">
                                      <p:cBhvr>
                                        <p:cTn id="39" dur="500" fill="hold"/>
                                        <p:tgtEl>
                                          <p:spTgt spid="38920"/>
                                        </p:tgtEl>
                                        <p:attrNameLst>
                                          <p:attrName>fillcolor</p:attrName>
                                        </p:attrNameLst>
                                      </p:cBhvr>
                                      <p:by>
                                        <p:hsl h="0" s="-70560" l="0"/>
                                      </p:by>
                                    </p:animClr>
                                    <p:animClr clrSpc="hsl" dir="cw">
                                      <p:cBhvr>
                                        <p:cTn id="40" dur="500" fill="hold"/>
                                        <p:tgtEl>
                                          <p:spTgt spid="38920"/>
                                        </p:tgtEl>
                                        <p:attrNameLst>
                                          <p:attrName>stroke.color</p:attrName>
                                        </p:attrNameLst>
                                      </p:cBhvr>
                                      <p:by>
                                        <p:hsl h="0" s="-70560" l="0"/>
                                      </p:by>
                                    </p:animClr>
                                    <p:set>
                                      <p:cBhvr>
                                        <p:cTn id="41" dur="500" fill="hold"/>
                                        <p:tgtEl>
                                          <p:spTgt spid="38920"/>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38929"/>
                                        </p:tgtEl>
                                        <p:attrNameLst>
                                          <p:attrName>style.visibility</p:attrName>
                                        </p:attrNameLst>
                                      </p:cBhvr>
                                      <p:to>
                                        <p:strVal val="visible"/>
                                      </p:to>
                                    </p:set>
                                    <p:animEffect filter="blinds(horizontal)">
                                      <p:cBhvr>
                                        <p:cTn id="46" dur="500"/>
                                        <p:tgtEl>
                                          <p:spTgt spid="38929"/>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38930"/>
                                        </p:tgtEl>
                                        <p:attrNameLst>
                                          <p:attrName>style.visibility</p:attrName>
                                        </p:attrNameLst>
                                      </p:cBhvr>
                                      <p:to>
                                        <p:strVal val="visible"/>
                                      </p:to>
                                    </p:set>
                                    <p:animEffect filter="blinds(horizontal)">
                                      <p:cBhvr>
                                        <p:cTn id="49" dur="500"/>
                                        <p:tgtEl>
                                          <p:spTgt spid="389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0" grpId="0" bldLvl="0" animBg="1"/>
      <p:bldP spid="38921" grpId="0" bldLvl="0" animBg="1"/>
      <p:bldP spid="38922" grpId="0" bldLvl="0" animBg="1"/>
      <p:bldP spid="38923" grpId="0" bldLvl="0" animBg="1"/>
      <p:bldP spid="38924" grpId="0" bldLvl="0" animBg="1"/>
      <p:bldP spid="38929" grpId="0" bldLvl="0" animBg="1"/>
      <p:bldP spid="38930" grpId="0" bldLvl="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9938" name="Picture 5" descr="abstract-design-with-beautiful-flowers1"/>
          <p:cNvPicPr>
            <a:picLocks noChangeAspect="1"/>
          </p:cNvPicPr>
          <p:nvPr/>
        </p:nvPicPr>
        <p:blipFill>
          <a:blip r:embed="rId1"/>
          <a:stretch>
            <a:fillRect/>
          </a:stretch>
        </p:blipFill>
        <p:spPr>
          <a:xfrm>
            <a:off x="2597150" y="5573713"/>
            <a:ext cx="246063" cy="519112"/>
          </a:xfrm>
          <a:prstGeom prst="rect">
            <a:avLst/>
          </a:prstGeom>
          <a:noFill/>
          <a:ln w="9525">
            <a:noFill/>
          </a:ln>
        </p:spPr>
      </p:pic>
      <p:pic>
        <p:nvPicPr>
          <p:cNvPr id="39939" name="Picture 5" descr="abstract-design-with-beautiful-flowers1"/>
          <p:cNvPicPr>
            <a:picLocks noChangeAspect="1"/>
          </p:cNvPicPr>
          <p:nvPr/>
        </p:nvPicPr>
        <p:blipFill>
          <a:blip r:embed="rId2"/>
          <a:stretch>
            <a:fillRect/>
          </a:stretch>
        </p:blipFill>
        <p:spPr>
          <a:xfrm>
            <a:off x="250825" y="4895850"/>
            <a:ext cx="406400" cy="404813"/>
          </a:xfrm>
          <a:prstGeom prst="rect">
            <a:avLst/>
          </a:prstGeom>
          <a:noFill/>
          <a:ln w="9525">
            <a:noFill/>
          </a:ln>
        </p:spPr>
      </p:pic>
      <p:pic>
        <p:nvPicPr>
          <p:cNvPr id="39940" name="Picture 5" descr="abstract-design-with-beautiful-flowers1"/>
          <p:cNvPicPr>
            <a:picLocks noChangeAspect="1"/>
          </p:cNvPicPr>
          <p:nvPr/>
        </p:nvPicPr>
        <p:blipFill>
          <a:blip r:embed="rId2"/>
          <a:stretch>
            <a:fillRect/>
          </a:stretch>
        </p:blipFill>
        <p:spPr>
          <a:xfrm>
            <a:off x="1285875" y="5048250"/>
            <a:ext cx="406400" cy="404813"/>
          </a:xfrm>
          <a:prstGeom prst="rect">
            <a:avLst/>
          </a:prstGeom>
          <a:noFill/>
          <a:ln w="9525">
            <a:noFill/>
          </a:ln>
        </p:spPr>
      </p:pic>
      <p:pic>
        <p:nvPicPr>
          <p:cNvPr id="39941" name="Picture 5" descr="abstract-design-with-beautiful-flowers1"/>
          <p:cNvPicPr>
            <a:picLocks noChangeAspect="1"/>
          </p:cNvPicPr>
          <p:nvPr/>
        </p:nvPicPr>
        <p:blipFill>
          <a:blip r:embed="rId3"/>
          <a:stretch>
            <a:fillRect/>
          </a:stretch>
        </p:blipFill>
        <p:spPr>
          <a:xfrm>
            <a:off x="2124075" y="5543550"/>
            <a:ext cx="404813" cy="406400"/>
          </a:xfrm>
          <a:prstGeom prst="rect">
            <a:avLst/>
          </a:prstGeom>
          <a:noFill/>
          <a:ln w="9525">
            <a:noFill/>
          </a:ln>
        </p:spPr>
      </p:pic>
      <p:sp>
        <p:nvSpPr>
          <p:cNvPr id="39942" name="Rectangle 4"/>
          <p:cNvSpPr/>
          <p:nvPr/>
        </p:nvSpPr>
        <p:spPr>
          <a:xfrm>
            <a:off x="0" y="6477000"/>
            <a:ext cx="9142413" cy="381000"/>
          </a:xfrm>
          <a:prstGeom prst="rect">
            <a:avLst/>
          </a:prstGeom>
          <a:solidFill>
            <a:srgbClr val="92D050"/>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39943" name="Rectangle 2"/>
          <p:cNvSpPr/>
          <p:nvPr/>
        </p:nvSpPr>
        <p:spPr>
          <a:xfrm>
            <a:off x="-7937" y="0"/>
            <a:ext cx="9151937" cy="831850"/>
          </a:xfrm>
          <a:prstGeom prst="rect">
            <a:avLst/>
          </a:prstGeom>
          <a:solidFill>
            <a:srgbClr val="92D050"/>
          </a:solidFill>
          <a:ln w="9525">
            <a:noFill/>
          </a:ln>
        </p:spPr>
        <p:txBody>
          <a:bodyPr wrap="none" anchor="ctr"/>
          <a:p>
            <a:r>
              <a:rPr lang="zh-CN" altLang="en-US" sz="3600" dirty="0">
                <a:solidFill>
                  <a:srgbClr val="000000"/>
                </a:solidFill>
                <a:latin typeface="黑体" panose="02010609060101010101" pitchFamily="2" charset="-122"/>
                <a:ea typeface="黑体" panose="02010609060101010101" pitchFamily="2" charset="-122"/>
                <a:sym typeface="黑体" panose="02010609060101010101" pitchFamily="2" charset="-122"/>
              </a:rPr>
              <a:t>案例</a:t>
            </a:r>
            <a:r>
              <a:rPr lang="en-US" altLang="zh-CN" sz="3600" dirty="0">
                <a:solidFill>
                  <a:srgbClr val="000000"/>
                </a:solidFill>
                <a:latin typeface="黑体" panose="02010609060101010101" pitchFamily="2" charset="-122"/>
                <a:ea typeface="黑体" panose="02010609060101010101" pitchFamily="2" charset="-122"/>
                <a:sym typeface="黑体" panose="02010609060101010101" pitchFamily="2" charset="-122"/>
              </a:rPr>
              <a:t>1</a:t>
            </a:r>
            <a:r>
              <a:rPr lang="zh-CN" altLang="en-US" sz="3600" dirty="0">
                <a:solidFill>
                  <a:srgbClr val="000000"/>
                </a:solidFill>
                <a:latin typeface="黑体" panose="02010609060101010101" pitchFamily="2" charset="-122"/>
                <a:ea typeface="黑体" panose="02010609060101010101" pitchFamily="2" charset="-122"/>
                <a:sym typeface="黑体" panose="02010609060101010101" pitchFamily="2" charset="-122"/>
              </a:rPr>
              <a:t>：孩子允吸手指的利与弊？</a:t>
            </a:r>
            <a:endParaRPr lang="zh-CN" altLang="en-US" dirty="0">
              <a:latin typeface="Arial" panose="020B0604020202020204" pitchFamily="34" charset="0"/>
            </a:endParaRPr>
          </a:p>
        </p:txBody>
      </p:sp>
      <p:sp>
        <p:nvSpPr>
          <p:cNvPr id="39944" name="Oval 15"/>
          <p:cNvSpPr/>
          <p:nvPr/>
        </p:nvSpPr>
        <p:spPr>
          <a:xfrm>
            <a:off x="358775" y="4221163"/>
            <a:ext cx="684213" cy="719137"/>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39945" name="Oval 14"/>
          <p:cNvSpPr/>
          <p:nvPr/>
        </p:nvSpPr>
        <p:spPr>
          <a:xfrm>
            <a:off x="3143250" y="4000500"/>
            <a:ext cx="5086350" cy="2301875"/>
          </a:xfrm>
          <a:prstGeom prst="ellipse">
            <a:avLst/>
          </a:prstGeom>
          <a:solidFill>
            <a:srgbClr val="CCCC00">
              <a:alpha val="14000"/>
            </a:srgbClr>
          </a:solidFill>
          <a:ln w="9525">
            <a:noFill/>
          </a:ln>
        </p:spPr>
        <p:txBody>
          <a:bodyPr wrap="none" anchor="ctr"/>
          <a:p>
            <a:r>
              <a:rPr lang="en-US" altLang="zh-CN" sz="24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1</a:t>
            </a:r>
            <a:r>
              <a:rPr lang="zh-CN" altLang="en-US" sz="24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、感觉舒适，心情舒畅</a:t>
            </a:r>
            <a:endParaRPr lang="zh-CN" altLang="en-US" sz="24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endParaRPr>
          </a:p>
          <a:p>
            <a:r>
              <a:rPr lang="en-US" altLang="zh-CN" sz="24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2</a:t>
            </a:r>
            <a:r>
              <a:rPr lang="zh-CN" altLang="en-US" sz="24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、促进神经功能发展</a:t>
            </a:r>
            <a:endParaRPr lang="zh-CN" altLang="en-US" sz="24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endParaRPr>
          </a:p>
          <a:p>
            <a:r>
              <a:rPr lang="en-US" altLang="zh-CN" sz="24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3</a:t>
            </a:r>
            <a:r>
              <a:rPr lang="zh-CN" altLang="en-US" sz="24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、智力发展的信号</a:t>
            </a:r>
            <a:endParaRPr lang="zh-CN" altLang="en-US" sz="24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endParaRPr>
          </a:p>
          <a:p>
            <a:r>
              <a:rPr lang="en-US" altLang="zh-CN" sz="24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4</a:t>
            </a:r>
            <a:r>
              <a:rPr lang="zh-CN" altLang="en-US" sz="24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、锻炼手眼协调性</a:t>
            </a:r>
            <a:endParaRPr lang="zh-CN" altLang="en-US" dirty="0">
              <a:latin typeface="Arial" panose="020B0604020202020204" pitchFamily="34" charset="0"/>
            </a:endParaRPr>
          </a:p>
        </p:txBody>
      </p:sp>
      <p:sp>
        <p:nvSpPr>
          <p:cNvPr id="39946" name="Oval 12"/>
          <p:cNvSpPr/>
          <p:nvPr/>
        </p:nvSpPr>
        <p:spPr>
          <a:xfrm>
            <a:off x="3949700" y="990600"/>
            <a:ext cx="1296988" cy="1584325"/>
          </a:xfrm>
          <a:prstGeom prst="ellipse">
            <a:avLst/>
          </a:prstGeom>
          <a:solidFill>
            <a:srgbClr val="CCCC00">
              <a:alpha val="9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39947" name="Oval 13"/>
          <p:cNvSpPr/>
          <p:nvPr/>
        </p:nvSpPr>
        <p:spPr>
          <a:xfrm>
            <a:off x="6875463" y="2592388"/>
            <a:ext cx="1728787" cy="2232025"/>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39948" name="Oval 22"/>
          <p:cNvSpPr/>
          <p:nvPr/>
        </p:nvSpPr>
        <p:spPr>
          <a:xfrm>
            <a:off x="6881813" y="4222750"/>
            <a:ext cx="611187" cy="719138"/>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pic>
        <p:nvPicPr>
          <p:cNvPr id="39949" name="Picture 5" descr="abstract-design-with-beautiful-flowers1"/>
          <p:cNvPicPr>
            <a:picLocks noChangeAspect="1"/>
          </p:cNvPicPr>
          <p:nvPr/>
        </p:nvPicPr>
        <p:blipFill>
          <a:blip r:embed="rId4"/>
          <a:stretch>
            <a:fillRect/>
          </a:stretch>
        </p:blipFill>
        <p:spPr>
          <a:xfrm>
            <a:off x="107950" y="4076700"/>
            <a:ext cx="2089150" cy="2814638"/>
          </a:xfrm>
          <a:prstGeom prst="rect">
            <a:avLst/>
          </a:prstGeom>
          <a:noFill/>
          <a:ln w="9525">
            <a:noFill/>
          </a:ln>
        </p:spPr>
      </p:pic>
      <p:pic>
        <p:nvPicPr>
          <p:cNvPr id="39950" name="Picture 5" descr="abstract-design-with-beautiful-flowers1"/>
          <p:cNvPicPr>
            <a:picLocks noChangeAspect="1"/>
          </p:cNvPicPr>
          <p:nvPr/>
        </p:nvPicPr>
        <p:blipFill>
          <a:blip r:embed="rId5"/>
          <a:stretch>
            <a:fillRect/>
          </a:stretch>
        </p:blipFill>
        <p:spPr>
          <a:xfrm>
            <a:off x="2124075" y="5157788"/>
            <a:ext cx="1293813" cy="1741487"/>
          </a:xfrm>
          <a:prstGeom prst="rect">
            <a:avLst/>
          </a:prstGeom>
          <a:noFill/>
          <a:ln w="9525">
            <a:noFill/>
          </a:ln>
        </p:spPr>
      </p:pic>
      <p:pic>
        <p:nvPicPr>
          <p:cNvPr id="39951" name="Picture 5" descr="abstract-design-with-beautiful-flowers1"/>
          <p:cNvPicPr>
            <a:picLocks noChangeAspect="1"/>
          </p:cNvPicPr>
          <p:nvPr/>
        </p:nvPicPr>
        <p:blipFill>
          <a:blip r:embed="rId2"/>
          <a:stretch>
            <a:fillRect/>
          </a:stretch>
        </p:blipFill>
        <p:spPr>
          <a:xfrm>
            <a:off x="403225" y="5048250"/>
            <a:ext cx="406400" cy="404813"/>
          </a:xfrm>
          <a:prstGeom prst="rect">
            <a:avLst/>
          </a:prstGeom>
          <a:noFill/>
          <a:ln w="9525">
            <a:noFill/>
          </a:ln>
        </p:spPr>
      </p:pic>
      <p:pic>
        <p:nvPicPr>
          <p:cNvPr id="39952" name="Picture 7" descr="abstract-design-with-beautiful-flowers1"/>
          <p:cNvPicPr>
            <a:picLocks noChangeAspect="1"/>
          </p:cNvPicPr>
          <p:nvPr/>
        </p:nvPicPr>
        <p:blipFill>
          <a:blip r:embed="rId6"/>
          <a:stretch>
            <a:fillRect/>
          </a:stretch>
        </p:blipFill>
        <p:spPr>
          <a:xfrm>
            <a:off x="3203575" y="5913438"/>
            <a:ext cx="247650" cy="179387"/>
          </a:xfrm>
          <a:prstGeom prst="rect">
            <a:avLst/>
          </a:prstGeom>
          <a:noFill/>
          <a:ln w="9525">
            <a:noFill/>
          </a:ln>
        </p:spPr>
      </p:pic>
      <p:pic>
        <p:nvPicPr>
          <p:cNvPr id="39953" name="图片 16" descr="201006031019584c821.jpg"/>
          <p:cNvPicPr>
            <a:picLocks noChangeAspect="1"/>
          </p:cNvPicPr>
          <p:nvPr/>
        </p:nvPicPr>
        <p:blipFill>
          <a:blip r:embed="rId7"/>
          <a:stretch>
            <a:fillRect/>
          </a:stretch>
        </p:blipFill>
        <p:spPr>
          <a:xfrm>
            <a:off x="0" y="857250"/>
            <a:ext cx="2743200" cy="3749675"/>
          </a:xfrm>
          <a:prstGeom prst="rect">
            <a:avLst/>
          </a:prstGeom>
          <a:noFill/>
          <a:ln w="9525">
            <a:noFill/>
          </a:ln>
        </p:spPr>
      </p:pic>
      <p:sp>
        <p:nvSpPr>
          <p:cNvPr id="39954" name="矩形 17"/>
          <p:cNvSpPr/>
          <p:nvPr/>
        </p:nvSpPr>
        <p:spPr>
          <a:xfrm>
            <a:off x="2857500" y="857250"/>
            <a:ext cx="6286500" cy="2678113"/>
          </a:xfrm>
          <a:prstGeom prst="rect">
            <a:avLst/>
          </a:prstGeom>
          <a:noFill/>
          <a:ln w="9525">
            <a:noFill/>
          </a:ln>
        </p:spPr>
        <p:txBody>
          <a:bodyPr>
            <a:spAutoFit/>
          </a:bodyPr>
          <a:p>
            <a:r>
              <a:rPr lang="zh-CN" altLang="en-US" sz="2400" b="1"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吃手指是宝宝认识世界的一种方式，</a:t>
            </a:r>
            <a:r>
              <a:rPr lang="en-US" altLang="zh-CN" sz="2400" b="1"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90%</a:t>
            </a:r>
            <a:r>
              <a:rPr lang="zh-CN" altLang="en-US" sz="2400" b="1"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的婴儿都有过这种习惯。部分家长觉得这样很脏，宝宝容易得病，千方百计阻止孩子吃手指。其实，宝宝吃手指也有很多好处。吸吮是每个宝宝成长过程中的一个正常现象，家长要细心观察，如果宝宝</a:t>
            </a:r>
            <a:r>
              <a:rPr lang="en-US" altLang="zh-CN" sz="2400" b="1"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6</a:t>
            </a:r>
            <a:r>
              <a:rPr lang="zh-CN" altLang="en-US" sz="2400" b="1"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个月以后还没有吃手指的行为，要注意适当引导宝宝开始吃手。</a:t>
            </a:r>
            <a:endParaRPr lang="zh-CN" altLang="en-US" dirty="0">
              <a:latin typeface="Arial" panose="020B0604020202020204" pitchFamily="34" charset="0"/>
            </a:endParaRPr>
          </a:p>
        </p:txBody>
      </p:sp>
      <p:sp>
        <p:nvSpPr>
          <p:cNvPr id="2" name="日期占位符 1"/>
          <p:cNvSpPr/>
          <p:nvPr>
            <p:ph type="dt" sz="half" idx="10"/>
          </p:nvPr>
        </p:nvSpPr>
        <p:spPr/>
        <p:txBody>
          <a:bodyPr/>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path" presetSubtype="0" repeatCount="indefinite" accel="50000" decel="50000" fill="hold" nodeType="withEffect">
                                  <p:stCondLst>
                                    <p:cond delay="0"/>
                                  </p:stCondLst>
                                  <p:childTnLst>
                                    <p:animMotion origin="layout" path="M -4.44444E-6 -3.7037E-7 L 0.03994 0.0669 C 0.04896 0.08102 0.054 0.10208 0.054 0.12407 C 0.054 0.14907 0.04896 0.16898 0.03994 0.1831 C 0.02709 0.19861 -0.0092 0.19607 -0.02274 0.21667 C -0.03628 0.23727 -0.03732 0.28773 -0.04114 0.30625 " pathEditMode="relative" rAng="0" ptsTypes="FfffsF">
                                      <p:cBhvr>
                                        <p:cTn id="6" dur="2000" fill="hold"/>
                                        <p:tgtEl>
                                          <p:spTgt spid="39939"/>
                                        </p:tgtEl>
                                        <p:attrNameLst>
                                          <p:attrName>ppt_x</p:attrName>
                                          <p:attrName>ppt_y</p:attrName>
                                        </p:attrNameLst>
                                      </p:cBhvr>
                                      <p:rCtr x="600" y="15300"/>
                                    </p:animMotion>
                                  </p:childTnLst>
                                </p:cTn>
                              </p:par>
                              <p:par>
                                <p:cTn id="7" presetID="59" presetClass="path" presetSubtype="0" repeatCount="indefinite" accel="50000" decel="50000" fill="hold" nodeType="withEffect">
                                  <p:stCondLst>
                                    <p:cond delay="250"/>
                                  </p:stCondLst>
                                  <p:childTnLst>
                                    <p:animMotion origin="layout" path="M -0.01528 -0.01829 C 0.00816 -0.03403 0.03854 -0.01319 0.05382 0.02732 C 0.06944 0.06875 0.06406 0.11412 0.04062 0.13033 C 0.01701 0.1456 0.0118 0.19097 0.02726 0.23171 C 0.04288 0.27338 0.07326 0.29491 0.0967 0.27917 " pathEditMode="relative" rAng="3800340" ptsTypes="fffff">
                                      <p:cBhvr>
                                        <p:cTn id="8" dur="2000" fill="hold"/>
                                        <p:tgtEl>
                                          <p:spTgt spid="39952"/>
                                        </p:tgtEl>
                                        <p:attrNameLst>
                                          <p:attrName>ppt_x</p:attrName>
                                          <p:attrName>ppt_y</p:attrName>
                                        </p:attrNameLst>
                                      </p:cBhvr>
                                      <p:rCtr x="5600" y="14900"/>
                                    </p:animMotion>
                                  </p:childTnLst>
                                </p:cTn>
                              </p:par>
                              <p:par>
                                <p:cTn id="9" presetID="58" presetClass="path" presetSubtype="0" repeatCount="indefinite" accel="50000" decel="50000" fill="hold" nodeType="withEffect">
                                  <p:stCondLst>
                                    <p:cond delay="0"/>
                                  </p:stCondLst>
                                  <p:childTnLst>
                                    <p:animMotion origin="layout" path="M -4.44444E-6 -3.7037E-7 L 0.03994 0.0669 C 0.04896 0.08102 0.054 0.10208 0.054 0.12407 C 0.054 0.14907 0.04896 0.16898 0.03994 0.1831 C 0.02709 0.19861 -0.0092 0.19607 -0.02274 0.21667 C -0.03628 0.23727 -0.03732 0.28773 -0.04114 0.30625 " pathEditMode="relative" rAng="0" ptsTypes="FfffsF">
                                      <p:cBhvr>
                                        <p:cTn id="10" dur="2000" fill="hold"/>
                                        <p:tgtEl>
                                          <p:spTgt spid="39940"/>
                                        </p:tgtEl>
                                        <p:attrNameLst>
                                          <p:attrName>ppt_x</p:attrName>
                                          <p:attrName>ppt_y</p:attrName>
                                        </p:attrNameLst>
                                      </p:cBhvr>
                                      <p:rCtr x="600" y="15300"/>
                                    </p:animMotion>
                                  </p:childTnLst>
                                </p:cTn>
                              </p:par>
                              <p:par>
                                <p:cTn id="11" presetID="59" presetClass="path" presetSubtype="0" repeatCount="indefinite" accel="50000" decel="50000" fill="hold" nodeType="withEffect">
                                  <p:stCondLst>
                                    <p:cond delay="250"/>
                                  </p:stCondLst>
                                  <p:childTnLst>
                                    <p:animMotion origin="layout" path="M 4.16667E-6 2.31214E-7 C 0.02482 -0.0104 0.05277 0.01688 0.06284 0.06012 C 0.07361 0.07214 0.04618 0.07399 0.04062 0.08277 C 0.03507 0.09156 0.0335 0.08879 0.02951 0.11237 C 0.00434 0.12301 0.0059 0.18081 0.01649 0.22497 C 0.02673 0.26798 0.05069 0.32786 0.07552 0.31746 " pathEditMode="relative" rAng="0" ptsTypes="ffafff">
                                      <p:cBhvr>
                                        <p:cTn id="12" dur="2000" fill="hold"/>
                                        <p:tgtEl>
                                          <p:spTgt spid="39938"/>
                                        </p:tgtEl>
                                        <p:attrNameLst>
                                          <p:attrName>ppt_x</p:attrName>
                                          <p:attrName>ppt_y</p:attrName>
                                        </p:attrNameLst>
                                      </p:cBhvr>
                                      <p:rCtr x="3800" y="15900"/>
                                    </p:animMotion>
                                  </p:childTnLst>
                                </p:cTn>
                              </p:par>
                              <p:par>
                                <p:cTn id="13" presetID="58" presetClass="path" presetSubtype="0" repeatCount="indefinite" accel="50000" decel="50000" fill="hold" nodeType="withEffect">
                                  <p:stCondLst>
                                    <p:cond delay="0"/>
                                  </p:stCondLst>
                                  <p:childTnLst>
                                    <p:animMotion origin="layout" path="M -2.77778E-7 -4.21965E-6 L 0.02344 0.05087 C 0.02969 0.07561 0.01389 0.08879 0.00434 0.10151 C 0.00139 0.11191 -0.01337 0.12463 -0.01788 0.14382 C -0.0191 0.16324 0.00035 0.19076 -0.00347 0.21781 C -0.01701 0.23839 -0.03733 0.28763 -0.04115 0.30636 " pathEditMode="relative" rAng="0" ptsTypes="FffasF">
                                      <p:cBhvr>
                                        <p:cTn id="14" dur="2000" fill="hold"/>
                                        <p:tgtEl>
                                          <p:spTgt spid="39941"/>
                                        </p:tgtEl>
                                        <p:attrNameLst>
                                          <p:attrName>ppt_x</p:attrName>
                                          <p:attrName>ppt_y</p:attrName>
                                        </p:attrNameLst>
                                      </p:cBhvr>
                                      <p:rCtr x="-200" y="15300"/>
                                    </p:animMotion>
                                  </p:childTnLst>
                                </p:cTn>
                              </p:par>
                              <p:par>
                                <p:cTn id="15" presetID="58" presetClass="path" presetSubtype="0" repeatCount="indefinite" accel="50000" decel="50000" fill="hold" nodeType="withEffect">
                                  <p:stCondLst>
                                    <p:cond delay="500"/>
                                  </p:stCondLst>
                                  <p:childTnLst>
                                    <p:animMotion origin="layout" path="M 5.55556E-7 -4.27746E-6 L -0.01059 0.06683 C -0.01302 0.08093 -0.00434 0.09688 -0.00434 0.11908 C -0.00434 0.14405 -0.01302 0.16902 -0.01059 0.18313 C -0.00712 0.19862 0.00243 0.19607 0.0059 0.21665 C 0.00955 0.23723 0.0099 0.28763 0.01094 0.30636 " pathEditMode="relative" rAng="0" ptsTypes="FfffsF">
                                      <p:cBhvr>
                                        <p:cTn id="16" dur="2000" fill="hold"/>
                                        <p:tgtEl>
                                          <p:spTgt spid="39951"/>
                                        </p:tgtEl>
                                        <p:attrNameLst>
                                          <p:attrName>ppt_x</p:attrName>
                                          <p:attrName>ppt_y</p:attrName>
                                        </p:attrNameLst>
                                      </p:cBhvr>
                                      <p:rCtr x="0" y="15300"/>
                                    </p:animMotion>
                                  </p:childTnLst>
                                </p:cTn>
                              </p:par>
                              <p:par>
                                <p:cTn id="17" presetID="25" presetClass="emph" presetSubtype="0" fill="hold" grpId="0" nodeType="withEffect">
                                  <p:stCondLst>
                                    <p:cond delay="500"/>
                                  </p:stCondLst>
                                  <p:childTnLst>
                                    <p:animClr clrSpc="hsl" dir="cw">
                                      <p:cBhvr override="childStyle">
                                        <p:cTn id="18" dur="500" fill="hold"/>
                                        <p:tgtEl>
                                          <p:spTgt spid="39945"/>
                                        </p:tgtEl>
                                        <p:attrNameLst>
                                          <p:attrName>style.color</p:attrName>
                                        </p:attrNameLst>
                                      </p:cBhvr>
                                      <p:by>
                                        <p:hsl h="0" s="-70560" l="0"/>
                                      </p:by>
                                    </p:animClr>
                                    <p:animClr clrSpc="hsl" dir="cw">
                                      <p:cBhvr>
                                        <p:cTn id="19" dur="500" fill="hold"/>
                                        <p:tgtEl>
                                          <p:spTgt spid="39945"/>
                                        </p:tgtEl>
                                        <p:attrNameLst>
                                          <p:attrName>fillcolor</p:attrName>
                                        </p:attrNameLst>
                                      </p:cBhvr>
                                      <p:by>
                                        <p:hsl h="0" s="-70560" l="0"/>
                                      </p:by>
                                    </p:animClr>
                                    <p:animClr clrSpc="hsl" dir="cw">
                                      <p:cBhvr>
                                        <p:cTn id="20" dur="500" fill="hold"/>
                                        <p:tgtEl>
                                          <p:spTgt spid="39945"/>
                                        </p:tgtEl>
                                        <p:attrNameLst>
                                          <p:attrName>stroke.color</p:attrName>
                                        </p:attrNameLst>
                                      </p:cBhvr>
                                      <p:by>
                                        <p:hsl h="0" s="-70560" l="0"/>
                                      </p:by>
                                    </p:animClr>
                                    <p:set>
                                      <p:cBhvr>
                                        <p:cTn id="21" dur="500" fill="hold"/>
                                        <p:tgtEl>
                                          <p:spTgt spid="39945"/>
                                        </p:tgtEl>
                                        <p:attrNameLst>
                                          <p:attrName>fill.type</p:attrName>
                                        </p:attrNameLst>
                                      </p:cBhvr>
                                      <p:to>
                                        <p:strVal val="solid"/>
                                      </p:to>
                                    </p:set>
                                  </p:childTnLst>
                                </p:cTn>
                              </p:par>
                              <p:par>
                                <p:cTn id="22" presetID="25" presetClass="emph" presetSubtype="0" fill="hold" grpId="0" nodeType="withEffect">
                                  <p:stCondLst>
                                    <p:cond delay="500"/>
                                  </p:stCondLst>
                                  <p:childTnLst>
                                    <p:animClr clrSpc="hsl" dir="cw">
                                      <p:cBhvr override="childStyle">
                                        <p:cTn id="23" dur="500" fill="hold"/>
                                        <p:tgtEl>
                                          <p:spTgt spid="39946"/>
                                        </p:tgtEl>
                                        <p:attrNameLst>
                                          <p:attrName>style.color</p:attrName>
                                        </p:attrNameLst>
                                      </p:cBhvr>
                                      <p:by>
                                        <p:hsl h="0" s="-70560" l="0"/>
                                      </p:by>
                                    </p:animClr>
                                    <p:animClr clrSpc="hsl" dir="cw">
                                      <p:cBhvr>
                                        <p:cTn id="24" dur="500" fill="hold"/>
                                        <p:tgtEl>
                                          <p:spTgt spid="39946"/>
                                        </p:tgtEl>
                                        <p:attrNameLst>
                                          <p:attrName>fillcolor</p:attrName>
                                        </p:attrNameLst>
                                      </p:cBhvr>
                                      <p:by>
                                        <p:hsl h="0" s="-70560" l="0"/>
                                      </p:by>
                                    </p:animClr>
                                    <p:animClr clrSpc="hsl" dir="cw">
                                      <p:cBhvr>
                                        <p:cTn id="25" dur="500" fill="hold"/>
                                        <p:tgtEl>
                                          <p:spTgt spid="39946"/>
                                        </p:tgtEl>
                                        <p:attrNameLst>
                                          <p:attrName>stroke.color</p:attrName>
                                        </p:attrNameLst>
                                      </p:cBhvr>
                                      <p:by>
                                        <p:hsl h="0" s="-70560" l="0"/>
                                      </p:by>
                                    </p:animClr>
                                    <p:set>
                                      <p:cBhvr>
                                        <p:cTn id="26" dur="500" fill="hold"/>
                                        <p:tgtEl>
                                          <p:spTgt spid="39946"/>
                                        </p:tgtEl>
                                        <p:attrNameLst>
                                          <p:attrName>fill.type</p:attrName>
                                        </p:attrNameLst>
                                      </p:cBhvr>
                                      <p:to>
                                        <p:strVal val="solid"/>
                                      </p:to>
                                    </p:set>
                                  </p:childTnLst>
                                </p:cTn>
                              </p:par>
                              <p:par>
                                <p:cTn id="27" presetID="25" presetClass="emph" presetSubtype="0" fill="hold" grpId="0" nodeType="withEffect">
                                  <p:stCondLst>
                                    <p:cond delay="500"/>
                                  </p:stCondLst>
                                  <p:childTnLst>
                                    <p:animClr clrSpc="hsl" dir="cw">
                                      <p:cBhvr override="childStyle">
                                        <p:cTn id="28" dur="500" fill="hold"/>
                                        <p:tgtEl>
                                          <p:spTgt spid="39947"/>
                                        </p:tgtEl>
                                        <p:attrNameLst>
                                          <p:attrName>style.color</p:attrName>
                                        </p:attrNameLst>
                                      </p:cBhvr>
                                      <p:by>
                                        <p:hsl h="0" s="-70560" l="0"/>
                                      </p:by>
                                    </p:animClr>
                                    <p:animClr clrSpc="hsl" dir="cw">
                                      <p:cBhvr>
                                        <p:cTn id="29" dur="500" fill="hold"/>
                                        <p:tgtEl>
                                          <p:spTgt spid="39947"/>
                                        </p:tgtEl>
                                        <p:attrNameLst>
                                          <p:attrName>fillcolor</p:attrName>
                                        </p:attrNameLst>
                                      </p:cBhvr>
                                      <p:by>
                                        <p:hsl h="0" s="-70560" l="0"/>
                                      </p:by>
                                    </p:animClr>
                                    <p:animClr clrSpc="hsl" dir="cw">
                                      <p:cBhvr>
                                        <p:cTn id="30" dur="500" fill="hold"/>
                                        <p:tgtEl>
                                          <p:spTgt spid="39947"/>
                                        </p:tgtEl>
                                        <p:attrNameLst>
                                          <p:attrName>stroke.color</p:attrName>
                                        </p:attrNameLst>
                                      </p:cBhvr>
                                      <p:by>
                                        <p:hsl h="0" s="-70560" l="0"/>
                                      </p:by>
                                    </p:animClr>
                                    <p:set>
                                      <p:cBhvr>
                                        <p:cTn id="31" dur="500" fill="hold"/>
                                        <p:tgtEl>
                                          <p:spTgt spid="39947"/>
                                        </p:tgtEl>
                                        <p:attrNameLst>
                                          <p:attrName>fill.type</p:attrName>
                                        </p:attrNameLst>
                                      </p:cBhvr>
                                      <p:to>
                                        <p:strVal val="solid"/>
                                      </p:to>
                                    </p:set>
                                  </p:childTnLst>
                                </p:cTn>
                              </p:par>
                              <p:par>
                                <p:cTn id="32" presetID="25" presetClass="emph" presetSubtype="0" fill="hold" grpId="0" nodeType="withEffect">
                                  <p:stCondLst>
                                    <p:cond delay="500"/>
                                  </p:stCondLst>
                                  <p:childTnLst>
                                    <p:animClr clrSpc="hsl" dir="cw">
                                      <p:cBhvr override="childStyle">
                                        <p:cTn id="33" dur="500" fill="hold"/>
                                        <p:tgtEl>
                                          <p:spTgt spid="39948"/>
                                        </p:tgtEl>
                                        <p:attrNameLst>
                                          <p:attrName>style.color</p:attrName>
                                        </p:attrNameLst>
                                      </p:cBhvr>
                                      <p:by>
                                        <p:hsl h="0" s="-70560" l="0"/>
                                      </p:by>
                                    </p:animClr>
                                    <p:animClr clrSpc="hsl" dir="cw">
                                      <p:cBhvr>
                                        <p:cTn id="34" dur="500" fill="hold"/>
                                        <p:tgtEl>
                                          <p:spTgt spid="39948"/>
                                        </p:tgtEl>
                                        <p:attrNameLst>
                                          <p:attrName>fillcolor</p:attrName>
                                        </p:attrNameLst>
                                      </p:cBhvr>
                                      <p:by>
                                        <p:hsl h="0" s="-70560" l="0"/>
                                      </p:by>
                                    </p:animClr>
                                    <p:animClr clrSpc="hsl" dir="cw">
                                      <p:cBhvr>
                                        <p:cTn id="35" dur="500" fill="hold"/>
                                        <p:tgtEl>
                                          <p:spTgt spid="39948"/>
                                        </p:tgtEl>
                                        <p:attrNameLst>
                                          <p:attrName>stroke.color</p:attrName>
                                        </p:attrNameLst>
                                      </p:cBhvr>
                                      <p:by>
                                        <p:hsl h="0" s="-70560" l="0"/>
                                      </p:by>
                                    </p:animClr>
                                    <p:set>
                                      <p:cBhvr>
                                        <p:cTn id="36" dur="500" fill="hold"/>
                                        <p:tgtEl>
                                          <p:spTgt spid="39948"/>
                                        </p:tgtEl>
                                        <p:attrNameLst>
                                          <p:attrName>fill.type</p:attrName>
                                        </p:attrNameLst>
                                      </p:cBhvr>
                                      <p:to>
                                        <p:strVal val="solid"/>
                                      </p:to>
                                    </p:set>
                                  </p:childTnLst>
                                </p:cTn>
                              </p:par>
                              <p:par>
                                <p:cTn id="37" presetID="25" presetClass="emph" presetSubtype="0" fill="hold" grpId="0" nodeType="withEffect">
                                  <p:stCondLst>
                                    <p:cond delay="500"/>
                                  </p:stCondLst>
                                  <p:childTnLst>
                                    <p:animClr clrSpc="hsl" dir="cw">
                                      <p:cBhvr override="childStyle">
                                        <p:cTn id="38" dur="500" fill="hold"/>
                                        <p:tgtEl>
                                          <p:spTgt spid="39944"/>
                                        </p:tgtEl>
                                        <p:attrNameLst>
                                          <p:attrName>style.color</p:attrName>
                                        </p:attrNameLst>
                                      </p:cBhvr>
                                      <p:by>
                                        <p:hsl h="0" s="-70560" l="0"/>
                                      </p:by>
                                    </p:animClr>
                                    <p:animClr clrSpc="hsl" dir="cw">
                                      <p:cBhvr>
                                        <p:cTn id="39" dur="500" fill="hold"/>
                                        <p:tgtEl>
                                          <p:spTgt spid="39944"/>
                                        </p:tgtEl>
                                        <p:attrNameLst>
                                          <p:attrName>fillcolor</p:attrName>
                                        </p:attrNameLst>
                                      </p:cBhvr>
                                      <p:by>
                                        <p:hsl h="0" s="-70560" l="0"/>
                                      </p:by>
                                    </p:animClr>
                                    <p:animClr clrSpc="hsl" dir="cw">
                                      <p:cBhvr>
                                        <p:cTn id="40" dur="500" fill="hold"/>
                                        <p:tgtEl>
                                          <p:spTgt spid="39944"/>
                                        </p:tgtEl>
                                        <p:attrNameLst>
                                          <p:attrName>stroke.color</p:attrName>
                                        </p:attrNameLst>
                                      </p:cBhvr>
                                      <p:by>
                                        <p:hsl h="0" s="-70560" l="0"/>
                                      </p:by>
                                    </p:animClr>
                                    <p:set>
                                      <p:cBhvr>
                                        <p:cTn id="41" dur="500" fill="hold"/>
                                        <p:tgtEl>
                                          <p:spTgt spid="39944"/>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1" nodeType="clickEffect">
                                  <p:stCondLst>
                                    <p:cond delay="0"/>
                                  </p:stCondLst>
                                  <p:childTnLst>
                                    <p:set>
                                      <p:cBhvr>
                                        <p:cTn id="45" dur="1" fill="hold">
                                          <p:stCondLst>
                                            <p:cond delay="0"/>
                                          </p:stCondLst>
                                        </p:cTn>
                                        <p:tgtEl>
                                          <p:spTgt spid="39945"/>
                                        </p:tgtEl>
                                        <p:attrNameLst>
                                          <p:attrName>style.visibility</p:attrName>
                                        </p:attrNameLst>
                                      </p:cBhvr>
                                      <p:to>
                                        <p:strVal val="visible"/>
                                      </p:to>
                                    </p:set>
                                    <p:animEffect transition="in" filter="checkerboard(across)">
                                      <p:cBhvr>
                                        <p:cTn id="46" dur="500"/>
                                        <p:tgtEl>
                                          <p:spTgt spid="399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4" grpId="0" bldLvl="0" animBg="1"/>
      <p:bldP spid="39945" grpId="0" bldLvl="0" animBg="1"/>
      <p:bldP spid="39945" grpId="1" bldLvl="0" animBg="1"/>
      <p:bldP spid="39946" grpId="0" bldLvl="0" animBg="1"/>
      <p:bldP spid="39947" grpId="0" bldLvl="0" animBg="1"/>
      <p:bldP spid="39948"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62" name="Picture 5" descr="abstract-design-with-beautiful-flowers1"/>
          <p:cNvPicPr>
            <a:picLocks noChangeAspect="1"/>
          </p:cNvPicPr>
          <p:nvPr/>
        </p:nvPicPr>
        <p:blipFill>
          <a:blip r:embed="rId1"/>
          <a:stretch>
            <a:fillRect/>
          </a:stretch>
        </p:blipFill>
        <p:spPr>
          <a:xfrm>
            <a:off x="2597150" y="5573713"/>
            <a:ext cx="246063" cy="519112"/>
          </a:xfrm>
          <a:prstGeom prst="rect">
            <a:avLst/>
          </a:prstGeom>
          <a:noFill/>
          <a:ln w="9525">
            <a:noFill/>
          </a:ln>
        </p:spPr>
      </p:pic>
      <p:pic>
        <p:nvPicPr>
          <p:cNvPr id="40963" name="Picture 5" descr="abstract-design-with-beautiful-flowers1"/>
          <p:cNvPicPr>
            <a:picLocks noChangeAspect="1"/>
          </p:cNvPicPr>
          <p:nvPr/>
        </p:nvPicPr>
        <p:blipFill>
          <a:blip r:embed="rId2"/>
          <a:stretch>
            <a:fillRect/>
          </a:stretch>
        </p:blipFill>
        <p:spPr>
          <a:xfrm>
            <a:off x="250825" y="4895850"/>
            <a:ext cx="406400" cy="404813"/>
          </a:xfrm>
          <a:prstGeom prst="rect">
            <a:avLst/>
          </a:prstGeom>
          <a:noFill/>
          <a:ln w="9525">
            <a:noFill/>
          </a:ln>
        </p:spPr>
      </p:pic>
      <p:pic>
        <p:nvPicPr>
          <p:cNvPr id="40964" name="Picture 5" descr="abstract-design-with-beautiful-flowers1"/>
          <p:cNvPicPr>
            <a:picLocks noChangeAspect="1"/>
          </p:cNvPicPr>
          <p:nvPr/>
        </p:nvPicPr>
        <p:blipFill>
          <a:blip r:embed="rId2"/>
          <a:stretch>
            <a:fillRect/>
          </a:stretch>
        </p:blipFill>
        <p:spPr>
          <a:xfrm>
            <a:off x="1285875" y="5048250"/>
            <a:ext cx="406400" cy="404813"/>
          </a:xfrm>
          <a:prstGeom prst="rect">
            <a:avLst/>
          </a:prstGeom>
          <a:noFill/>
          <a:ln w="9525">
            <a:noFill/>
          </a:ln>
        </p:spPr>
      </p:pic>
      <p:pic>
        <p:nvPicPr>
          <p:cNvPr id="40965" name="Picture 5" descr="abstract-design-with-beautiful-flowers1"/>
          <p:cNvPicPr>
            <a:picLocks noChangeAspect="1"/>
          </p:cNvPicPr>
          <p:nvPr/>
        </p:nvPicPr>
        <p:blipFill>
          <a:blip r:embed="rId3"/>
          <a:stretch>
            <a:fillRect/>
          </a:stretch>
        </p:blipFill>
        <p:spPr>
          <a:xfrm>
            <a:off x="2124075" y="5543550"/>
            <a:ext cx="404813" cy="406400"/>
          </a:xfrm>
          <a:prstGeom prst="rect">
            <a:avLst/>
          </a:prstGeom>
          <a:noFill/>
          <a:ln w="9525">
            <a:noFill/>
          </a:ln>
        </p:spPr>
      </p:pic>
      <p:sp>
        <p:nvSpPr>
          <p:cNvPr id="40966" name="Rectangle 4"/>
          <p:cNvSpPr/>
          <p:nvPr/>
        </p:nvSpPr>
        <p:spPr>
          <a:xfrm>
            <a:off x="0" y="6477000"/>
            <a:ext cx="9142413" cy="381000"/>
          </a:xfrm>
          <a:prstGeom prst="rect">
            <a:avLst/>
          </a:prstGeom>
          <a:solidFill>
            <a:srgbClr val="92D050"/>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40967" name="Rectangle 2"/>
          <p:cNvSpPr/>
          <p:nvPr/>
        </p:nvSpPr>
        <p:spPr>
          <a:xfrm>
            <a:off x="-7937" y="0"/>
            <a:ext cx="9151937" cy="831850"/>
          </a:xfrm>
          <a:prstGeom prst="rect">
            <a:avLst/>
          </a:prstGeom>
          <a:solidFill>
            <a:srgbClr val="92D050"/>
          </a:solidFill>
          <a:ln w="9525">
            <a:noFill/>
          </a:ln>
        </p:spPr>
        <p:txBody>
          <a:bodyPr wrap="none" anchor="ctr"/>
          <a:p>
            <a:r>
              <a:rPr lang="zh-CN" altLang="en-US" sz="3600" dirty="0">
                <a:solidFill>
                  <a:srgbClr val="000000"/>
                </a:solidFill>
                <a:latin typeface="黑体" panose="02010609060101010101" pitchFamily="2" charset="-122"/>
                <a:ea typeface="黑体" panose="02010609060101010101" pitchFamily="2" charset="-122"/>
                <a:sym typeface="黑体" panose="02010609060101010101" pitchFamily="2" charset="-122"/>
              </a:rPr>
              <a:t>心理发展的五个阶段</a:t>
            </a:r>
            <a:endParaRPr lang="zh-CN" altLang="en-US" dirty="0">
              <a:latin typeface="Arial" panose="020B0604020202020204" pitchFamily="34" charset="0"/>
            </a:endParaRPr>
          </a:p>
        </p:txBody>
      </p:sp>
      <p:sp>
        <p:nvSpPr>
          <p:cNvPr id="40968" name="Oval 15"/>
          <p:cNvSpPr/>
          <p:nvPr/>
        </p:nvSpPr>
        <p:spPr>
          <a:xfrm>
            <a:off x="358775" y="4221163"/>
            <a:ext cx="684213" cy="719137"/>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40969" name="Oval 14"/>
          <p:cNvSpPr/>
          <p:nvPr/>
        </p:nvSpPr>
        <p:spPr>
          <a:xfrm>
            <a:off x="2700338" y="3789363"/>
            <a:ext cx="1943100" cy="2301875"/>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40970" name="Oval 12"/>
          <p:cNvSpPr/>
          <p:nvPr/>
        </p:nvSpPr>
        <p:spPr>
          <a:xfrm>
            <a:off x="2786063" y="1000125"/>
            <a:ext cx="1296987" cy="1584325"/>
          </a:xfrm>
          <a:prstGeom prst="ellipse">
            <a:avLst/>
          </a:prstGeom>
          <a:solidFill>
            <a:srgbClr val="CCCC00">
              <a:alpha val="9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40971" name="Oval 13"/>
          <p:cNvSpPr/>
          <p:nvPr/>
        </p:nvSpPr>
        <p:spPr>
          <a:xfrm>
            <a:off x="6875463" y="2592388"/>
            <a:ext cx="1728787" cy="2232025"/>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40972" name="Oval 22"/>
          <p:cNvSpPr/>
          <p:nvPr/>
        </p:nvSpPr>
        <p:spPr>
          <a:xfrm>
            <a:off x="6881813" y="4222750"/>
            <a:ext cx="611187" cy="719138"/>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pic>
        <p:nvPicPr>
          <p:cNvPr id="40973" name="Picture 5" descr="abstract-design-with-beautiful-flowers1"/>
          <p:cNvPicPr>
            <a:picLocks noChangeAspect="1"/>
          </p:cNvPicPr>
          <p:nvPr/>
        </p:nvPicPr>
        <p:blipFill>
          <a:blip r:embed="rId4"/>
          <a:stretch>
            <a:fillRect/>
          </a:stretch>
        </p:blipFill>
        <p:spPr>
          <a:xfrm>
            <a:off x="107950" y="4076700"/>
            <a:ext cx="2089150" cy="2814638"/>
          </a:xfrm>
          <a:prstGeom prst="rect">
            <a:avLst/>
          </a:prstGeom>
          <a:noFill/>
          <a:ln w="9525">
            <a:noFill/>
          </a:ln>
        </p:spPr>
      </p:pic>
      <p:pic>
        <p:nvPicPr>
          <p:cNvPr id="40974" name="Picture 5" descr="abstract-design-with-beautiful-flowers1"/>
          <p:cNvPicPr>
            <a:picLocks noChangeAspect="1"/>
          </p:cNvPicPr>
          <p:nvPr/>
        </p:nvPicPr>
        <p:blipFill>
          <a:blip r:embed="rId5"/>
          <a:stretch>
            <a:fillRect/>
          </a:stretch>
        </p:blipFill>
        <p:spPr>
          <a:xfrm>
            <a:off x="2124075" y="5157788"/>
            <a:ext cx="1293813" cy="1741487"/>
          </a:xfrm>
          <a:prstGeom prst="rect">
            <a:avLst/>
          </a:prstGeom>
          <a:noFill/>
          <a:ln w="9525">
            <a:noFill/>
          </a:ln>
        </p:spPr>
      </p:pic>
      <p:pic>
        <p:nvPicPr>
          <p:cNvPr id="40975" name="Picture 5" descr="abstract-design-with-beautiful-flowers1"/>
          <p:cNvPicPr>
            <a:picLocks noChangeAspect="1"/>
          </p:cNvPicPr>
          <p:nvPr/>
        </p:nvPicPr>
        <p:blipFill>
          <a:blip r:embed="rId2"/>
          <a:stretch>
            <a:fillRect/>
          </a:stretch>
        </p:blipFill>
        <p:spPr>
          <a:xfrm>
            <a:off x="403225" y="5048250"/>
            <a:ext cx="406400" cy="404813"/>
          </a:xfrm>
          <a:prstGeom prst="rect">
            <a:avLst/>
          </a:prstGeom>
          <a:noFill/>
          <a:ln w="9525">
            <a:noFill/>
          </a:ln>
        </p:spPr>
      </p:pic>
      <p:pic>
        <p:nvPicPr>
          <p:cNvPr id="40976" name="Picture 7" descr="abstract-design-with-beautiful-flowers1"/>
          <p:cNvPicPr>
            <a:picLocks noChangeAspect="1"/>
          </p:cNvPicPr>
          <p:nvPr/>
        </p:nvPicPr>
        <p:blipFill>
          <a:blip r:embed="rId6"/>
          <a:stretch>
            <a:fillRect/>
          </a:stretch>
        </p:blipFill>
        <p:spPr>
          <a:xfrm>
            <a:off x="3203575" y="5913438"/>
            <a:ext cx="247650" cy="179387"/>
          </a:xfrm>
          <a:prstGeom prst="rect">
            <a:avLst/>
          </a:prstGeom>
          <a:noFill/>
          <a:ln w="9525">
            <a:noFill/>
          </a:ln>
        </p:spPr>
      </p:pic>
      <p:sp>
        <p:nvSpPr>
          <p:cNvPr id="40977" name="圆角矩形 16"/>
          <p:cNvSpPr/>
          <p:nvPr/>
        </p:nvSpPr>
        <p:spPr>
          <a:xfrm>
            <a:off x="7143750" y="857250"/>
            <a:ext cx="1357313" cy="714375"/>
          </a:xfrm>
          <a:prstGeom prst="roundRect">
            <a:avLst>
              <a:gd name="adj" fmla="val 16667"/>
            </a:avLst>
          </a:prstGeom>
          <a:solidFill>
            <a:srgbClr val="F79646"/>
          </a:solidFill>
          <a:ln w="25400" cap="flat" cmpd="sng">
            <a:solidFill>
              <a:srgbClr val="B46D33"/>
            </a:solidFill>
            <a:prstDash val="solid"/>
            <a:headEnd type="none" w="med" len="med"/>
            <a:tailEnd type="none" w="med" len="med"/>
          </a:ln>
        </p:spPr>
        <p:txBody>
          <a:bodyPr anchor="ctr"/>
          <a:p>
            <a:r>
              <a:rPr lang="zh-CN" altLang="en-US" sz="2800" dirty="0">
                <a:solidFill>
                  <a:srgbClr val="FFFFFF"/>
                </a:solidFill>
                <a:latin typeface="黑体" panose="02010609060101010101" pitchFamily="2" charset="-122"/>
                <a:ea typeface="黑体" panose="02010609060101010101" pitchFamily="2" charset="-122"/>
                <a:sym typeface="黑体" panose="02010609060101010101" pitchFamily="2" charset="-122"/>
              </a:rPr>
              <a:t>口唇期</a:t>
            </a:r>
            <a:endParaRPr lang="zh-CN" altLang="en-US" dirty="0">
              <a:latin typeface="Arial" panose="020B0604020202020204" pitchFamily="34" charset="0"/>
            </a:endParaRPr>
          </a:p>
        </p:txBody>
      </p:sp>
      <p:sp>
        <p:nvSpPr>
          <p:cNvPr id="40978" name="圆角矩形 17"/>
          <p:cNvSpPr/>
          <p:nvPr/>
        </p:nvSpPr>
        <p:spPr>
          <a:xfrm>
            <a:off x="3929063" y="2071688"/>
            <a:ext cx="1357312" cy="714375"/>
          </a:xfrm>
          <a:prstGeom prst="roundRect">
            <a:avLst>
              <a:gd name="adj" fmla="val 16667"/>
            </a:avLst>
          </a:prstGeom>
          <a:solidFill>
            <a:srgbClr val="F79646"/>
          </a:solidFill>
          <a:ln w="25400" cap="flat" cmpd="sng">
            <a:solidFill>
              <a:srgbClr val="B46D33"/>
            </a:solidFill>
            <a:prstDash val="solid"/>
            <a:headEnd type="none" w="med" len="med"/>
            <a:tailEnd type="none" w="med" len="med"/>
          </a:ln>
        </p:spPr>
        <p:txBody>
          <a:bodyPr anchor="ctr"/>
          <a:p>
            <a:r>
              <a:rPr lang="zh-CN" altLang="en-US" sz="2800" dirty="0">
                <a:solidFill>
                  <a:srgbClr val="FFFFFF"/>
                </a:solidFill>
                <a:latin typeface="黑体" panose="02010609060101010101" pitchFamily="2" charset="-122"/>
                <a:ea typeface="黑体" panose="02010609060101010101" pitchFamily="2" charset="-122"/>
                <a:sym typeface="黑体" panose="02010609060101010101" pitchFamily="2" charset="-122"/>
              </a:rPr>
              <a:t>肛门期</a:t>
            </a:r>
            <a:endParaRPr lang="zh-CN" altLang="en-US" dirty="0">
              <a:latin typeface="Arial" panose="020B0604020202020204" pitchFamily="34" charset="0"/>
            </a:endParaRPr>
          </a:p>
        </p:txBody>
      </p:sp>
      <p:sp>
        <p:nvSpPr>
          <p:cNvPr id="40979" name="TextBox 21"/>
          <p:cNvSpPr/>
          <p:nvPr/>
        </p:nvSpPr>
        <p:spPr>
          <a:xfrm rot="19769949">
            <a:off x="6430963" y="952500"/>
            <a:ext cx="492125" cy="830263"/>
          </a:xfrm>
          <a:prstGeom prst="rect">
            <a:avLst/>
          </a:prstGeom>
          <a:noFill/>
          <a:ln w="9525">
            <a:noFill/>
          </a:ln>
        </p:spPr>
        <p:txBody>
          <a:bodyPr>
            <a:spAutoFit/>
          </a:bodyPr>
          <a:p>
            <a:r>
              <a:rPr lang="en-US" altLang="zh-CN" sz="4800" dirty="0">
                <a:solidFill>
                  <a:srgbClr val="92D050"/>
                </a:solidFill>
                <a:latin typeface="黑体" panose="02010609060101010101" pitchFamily="2" charset="-122"/>
                <a:ea typeface="黑体" panose="02010609060101010101" pitchFamily="2" charset="-122"/>
                <a:sym typeface="黑体" panose="02010609060101010101" pitchFamily="2" charset="-122"/>
              </a:rPr>
              <a:t>1</a:t>
            </a:r>
            <a:endParaRPr lang="zh-CN" altLang="en-US" dirty="0">
              <a:latin typeface="Arial" panose="020B0604020202020204" pitchFamily="34" charset="0"/>
            </a:endParaRPr>
          </a:p>
        </p:txBody>
      </p:sp>
      <p:sp>
        <p:nvSpPr>
          <p:cNvPr id="40980" name="TextBox 23"/>
          <p:cNvSpPr/>
          <p:nvPr/>
        </p:nvSpPr>
        <p:spPr>
          <a:xfrm rot="19769949">
            <a:off x="4248150" y="1316038"/>
            <a:ext cx="493713" cy="830262"/>
          </a:xfrm>
          <a:prstGeom prst="rect">
            <a:avLst/>
          </a:prstGeom>
          <a:noFill/>
          <a:ln w="9525">
            <a:noFill/>
          </a:ln>
        </p:spPr>
        <p:txBody>
          <a:bodyPr wrap="none">
            <a:spAutoFit/>
          </a:bodyPr>
          <a:p>
            <a:r>
              <a:rPr lang="en-US" altLang="zh-CN" sz="4800" dirty="0">
                <a:solidFill>
                  <a:srgbClr val="92D050"/>
                </a:solidFill>
                <a:latin typeface="黑体" panose="02010609060101010101" pitchFamily="2" charset="-122"/>
                <a:ea typeface="黑体" panose="02010609060101010101" pitchFamily="2" charset="-122"/>
                <a:sym typeface="黑体" panose="02010609060101010101" pitchFamily="2" charset="-122"/>
              </a:rPr>
              <a:t>2</a:t>
            </a:r>
            <a:endParaRPr lang="zh-CN" altLang="en-US" dirty="0">
              <a:latin typeface="Arial" panose="020B0604020202020204" pitchFamily="34" charset="0"/>
            </a:endParaRPr>
          </a:p>
        </p:txBody>
      </p:sp>
      <p:pic>
        <p:nvPicPr>
          <p:cNvPr id="40981" name="Picture 4" descr="D:\心理学世纪沙龙图片\漫画弗洛伊德.jpg"/>
          <p:cNvPicPr>
            <a:picLocks noChangeAspect="1"/>
          </p:cNvPicPr>
          <p:nvPr/>
        </p:nvPicPr>
        <p:blipFill>
          <a:blip r:embed="rId7"/>
          <a:stretch>
            <a:fillRect/>
          </a:stretch>
        </p:blipFill>
        <p:spPr>
          <a:xfrm>
            <a:off x="6572250" y="1928813"/>
            <a:ext cx="1928813" cy="3328987"/>
          </a:xfrm>
          <a:prstGeom prst="rect">
            <a:avLst/>
          </a:prstGeom>
          <a:noFill/>
          <a:ln w="9525">
            <a:noFill/>
          </a:ln>
        </p:spPr>
      </p:pic>
      <p:sp>
        <p:nvSpPr>
          <p:cNvPr id="2" name="日期占位符 1"/>
          <p:cNvSpPr/>
          <p:nvPr>
            <p:ph type="dt" sz="half" idx="10"/>
          </p:nvPr>
        </p:nvSpPr>
        <p:spPr/>
        <p:txBody>
          <a:bodyPr/>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path" presetSubtype="0" repeatCount="indefinite" accel="50000" decel="50000" fill="hold" nodeType="withEffect">
                                  <p:stCondLst>
                                    <p:cond delay="0"/>
                                  </p:stCondLst>
                                  <p:childTnLst>
                                    <p:animMotion origin="layout" path="M -4.44444E-6 -3.7037E-7 L 0.03994 0.0669 C 0.04896 0.08102 0.054 0.10208 0.054 0.12407 C 0.054 0.14907 0.04896 0.16898 0.03994 0.1831 C 0.02709 0.19861 -0.0092 0.19607 -0.02274 0.21667 C -0.03628 0.23727 -0.03732 0.28773 -0.04114 0.30625 " pathEditMode="relative" rAng="0" ptsTypes="FfffsF">
                                      <p:cBhvr>
                                        <p:cTn id="6" dur="2000" fill="hold"/>
                                        <p:tgtEl>
                                          <p:spTgt spid="40963"/>
                                        </p:tgtEl>
                                        <p:attrNameLst>
                                          <p:attrName>ppt_x</p:attrName>
                                          <p:attrName>ppt_y</p:attrName>
                                        </p:attrNameLst>
                                      </p:cBhvr>
                                      <p:rCtr x="600" y="15300"/>
                                    </p:animMotion>
                                  </p:childTnLst>
                                </p:cTn>
                              </p:par>
                              <p:par>
                                <p:cTn id="7" presetID="59" presetClass="path" presetSubtype="0" repeatCount="indefinite" accel="50000" decel="50000" fill="hold" nodeType="withEffect">
                                  <p:stCondLst>
                                    <p:cond delay="250"/>
                                  </p:stCondLst>
                                  <p:childTnLst>
                                    <p:animMotion origin="layout" path="M -0.01528 -0.01829 C 0.00816 -0.03403 0.03854 -0.01319 0.05382 0.02732 C 0.06944 0.06875 0.06406 0.11412 0.04062 0.13033 C 0.01701 0.1456 0.0118 0.19097 0.02726 0.23171 C 0.04288 0.27338 0.07326 0.29491 0.0967 0.27917 " pathEditMode="relative" rAng="3800340" ptsTypes="fffff">
                                      <p:cBhvr>
                                        <p:cTn id="8" dur="2000" fill="hold"/>
                                        <p:tgtEl>
                                          <p:spTgt spid="40976"/>
                                        </p:tgtEl>
                                        <p:attrNameLst>
                                          <p:attrName>ppt_x</p:attrName>
                                          <p:attrName>ppt_y</p:attrName>
                                        </p:attrNameLst>
                                      </p:cBhvr>
                                      <p:rCtr x="5600" y="14900"/>
                                    </p:animMotion>
                                  </p:childTnLst>
                                </p:cTn>
                              </p:par>
                              <p:par>
                                <p:cTn id="9" presetID="58" presetClass="path" presetSubtype="0" repeatCount="indefinite" accel="50000" decel="50000" fill="hold" nodeType="withEffect">
                                  <p:stCondLst>
                                    <p:cond delay="0"/>
                                  </p:stCondLst>
                                  <p:childTnLst>
                                    <p:animMotion origin="layout" path="M -4.44444E-6 -3.7037E-7 L 0.03994 0.0669 C 0.04896 0.08102 0.054 0.10208 0.054 0.12407 C 0.054 0.14907 0.04896 0.16898 0.03994 0.1831 C 0.02709 0.19861 -0.0092 0.19607 -0.02274 0.21667 C -0.03628 0.23727 -0.03732 0.28773 -0.04114 0.30625 " pathEditMode="relative" rAng="0" ptsTypes="FfffsF">
                                      <p:cBhvr>
                                        <p:cTn id="10" dur="2000" fill="hold"/>
                                        <p:tgtEl>
                                          <p:spTgt spid="40964"/>
                                        </p:tgtEl>
                                        <p:attrNameLst>
                                          <p:attrName>ppt_x</p:attrName>
                                          <p:attrName>ppt_y</p:attrName>
                                        </p:attrNameLst>
                                      </p:cBhvr>
                                      <p:rCtr x="600" y="15300"/>
                                    </p:animMotion>
                                  </p:childTnLst>
                                </p:cTn>
                              </p:par>
                              <p:par>
                                <p:cTn id="11" presetID="59" presetClass="path" presetSubtype="0" repeatCount="indefinite" accel="50000" decel="50000" fill="hold" nodeType="withEffect">
                                  <p:stCondLst>
                                    <p:cond delay="250"/>
                                  </p:stCondLst>
                                  <p:childTnLst>
                                    <p:animMotion origin="layout" path="M 4.16667E-6 2.31214E-7 C 0.02482 -0.0104 0.05277 0.01688 0.06284 0.06012 C 0.07361 0.07214 0.04618 0.07399 0.04062 0.08277 C 0.03507 0.09156 0.0335 0.08879 0.02951 0.11237 C 0.00434 0.12301 0.0059 0.18081 0.01649 0.22497 C 0.02673 0.26798 0.05069 0.32786 0.07552 0.31746 " pathEditMode="relative" rAng="0" ptsTypes="ffafff">
                                      <p:cBhvr>
                                        <p:cTn id="12" dur="2000" fill="hold"/>
                                        <p:tgtEl>
                                          <p:spTgt spid="40962"/>
                                        </p:tgtEl>
                                        <p:attrNameLst>
                                          <p:attrName>ppt_x</p:attrName>
                                          <p:attrName>ppt_y</p:attrName>
                                        </p:attrNameLst>
                                      </p:cBhvr>
                                      <p:rCtr x="3800" y="15900"/>
                                    </p:animMotion>
                                  </p:childTnLst>
                                </p:cTn>
                              </p:par>
                              <p:par>
                                <p:cTn id="13" presetID="58" presetClass="path" presetSubtype="0" repeatCount="indefinite" accel="50000" decel="50000" fill="hold" nodeType="withEffect">
                                  <p:stCondLst>
                                    <p:cond delay="0"/>
                                  </p:stCondLst>
                                  <p:childTnLst>
                                    <p:animMotion origin="layout" path="M -2.77778E-7 -4.21965E-6 L 0.02344 0.05087 C 0.02969 0.07561 0.01389 0.08879 0.00434 0.10151 C 0.00139 0.11191 -0.01337 0.12463 -0.01788 0.14382 C -0.0191 0.16324 0.00035 0.19076 -0.00347 0.21781 C -0.01701 0.23839 -0.03733 0.28763 -0.04115 0.30636 " pathEditMode="relative" rAng="0" ptsTypes="FffasF">
                                      <p:cBhvr>
                                        <p:cTn id="14" dur="2000" fill="hold"/>
                                        <p:tgtEl>
                                          <p:spTgt spid="40965"/>
                                        </p:tgtEl>
                                        <p:attrNameLst>
                                          <p:attrName>ppt_x</p:attrName>
                                          <p:attrName>ppt_y</p:attrName>
                                        </p:attrNameLst>
                                      </p:cBhvr>
                                      <p:rCtr x="-200" y="15300"/>
                                    </p:animMotion>
                                  </p:childTnLst>
                                </p:cTn>
                              </p:par>
                              <p:par>
                                <p:cTn id="15" presetID="58" presetClass="path" presetSubtype="0" repeatCount="indefinite" accel="50000" decel="50000" fill="hold" nodeType="withEffect">
                                  <p:stCondLst>
                                    <p:cond delay="500"/>
                                  </p:stCondLst>
                                  <p:childTnLst>
                                    <p:animMotion origin="layout" path="M 5.55556E-7 -4.27746E-6 L -0.01059 0.06683 C -0.01302 0.08093 -0.00434 0.09688 -0.00434 0.11908 C -0.00434 0.14405 -0.01302 0.16902 -0.01059 0.18313 C -0.00712 0.19862 0.00243 0.19607 0.0059 0.21665 C 0.00955 0.23723 0.0099 0.28763 0.01094 0.30636 " pathEditMode="relative" rAng="0" ptsTypes="FfffsF">
                                      <p:cBhvr>
                                        <p:cTn id="16" dur="2000" fill="hold"/>
                                        <p:tgtEl>
                                          <p:spTgt spid="40975"/>
                                        </p:tgtEl>
                                        <p:attrNameLst>
                                          <p:attrName>ppt_x</p:attrName>
                                          <p:attrName>ppt_y</p:attrName>
                                        </p:attrNameLst>
                                      </p:cBhvr>
                                      <p:rCtr x="0" y="15300"/>
                                    </p:animMotion>
                                  </p:childTnLst>
                                </p:cTn>
                              </p:par>
                              <p:par>
                                <p:cTn id="17" presetID="25" presetClass="emph" presetSubtype="0" fill="hold" grpId="0" nodeType="withEffect">
                                  <p:stCondLst>
                                    <p:cond delay="500"/>
                                  </p:stCondLst>
                                  <p:childTnLst>
                                    <p:animClr clrSpc="hsl" dir="cw">
                                      <p:cBhvr override="childStyle">
                                        <p:cTn id="18" dur="500" fill="hold"/>
                                        <p:tgtEl>
                                          <p:spTgt spid="40969"/>
                                        </p:tgtEl>
                                        <p:attrNameLst>
                                          <p:attrName>style.color</p:attrName>
                                        </p:attrNameLst>
                                      </p:cBhvr>
                                      <p:by>
                                        <p:hsl h="0" s="-70560" l="0"/>
                                      </p:by>
                                    </p:animClr>
                                    <p:animClr clrSpc="hsl" dir="cw">
                                      <p:cBhvr>
                                        <p:cTn id="19" dur="500" fill="hold"/>
                                        <p:tgtEl>
                                          <p:spTgt spid="40969"/>
                                        </p:tgtEl>
                                        <p:attrNameLst>
                                          <p:attrName>fillcolor</p:attrName>
                                        </p:attrNameLst>
                                      </p:cBhvr>
                                      <p:by>
                                        <p:hsl h="0" s="-70560" l="0"/>
                                      </p:by>
                                    </p:animClr>
                                    <p:animClr clrSpc="hsl" dir="cw">
                                      <p:cBhvr>
                                        <p:cTn id="20" dur="500" fill="hold"/>
                                        <p:tgtEl>
                                          <p:spTgt spid="40969"/>
                                        </p:tgtEl>
                                        <p:attrNameLst>
                                          <p:attrName>stroke.color</p:attrName>
                                        </p:attrNameLst>
                                      </p:cBhvr>
                                      <p:by>
                                        <p:hsl h="0" s="-70560" l="0"/>
                                      </p:by>
                                    </p:animClr>
                                    <p:set>
                                      <p:cBhvr>
                                        <p:cTn id="21" dur="500" fill="hold"/>
                                        <p:tgtEl>
                                          <p:spTgt spid="40969"/>
                                        </p:tgtEl>
                                        <p:attrNameLst>
                                          <p:attrName>fill.type</p:attrName>
                                        </p:attrNameLst>
                                      </p:cBhvr>
                                      <p:to>
                                        <p:strVal val="solid"/>
                                      </p:to>
                                    </p:set>
                                  </p:childTnLst>
                                </p:cTn>
                              </p:par>
                              <p:par>
                                <p:cTn id="22" presetID="25" presetClass="emph" presetSubtype="0" fill="hold" grpId="0" nodeType="withEffect">
                                  <p:stCondLst>
                                    <p:cond delay="500"/>
                                  </p:stCondLst>
                                  <p:childTnLst>
                                    <p:animClr clrSpc="hsl" dir="cw">
                                      <p:cBhvr override="childStyle">
                                        <p:cTn id="23" dur="500" fill="hold"/>
                                        <p:tgtEl>
                                          <p:spTgt spid="40970"/>
                                        </p:tgtEl>
                                        <p:attrNameLst>
                                          <p:attrName>style.color</p:attrName>
                                        </p:attrNameLst>
                                      </p:cBhvr>
                                      <p:by>
                                        <p:hsl h="0" s="-70560" l="0"/>
                                      </p:by>
                                    </p:animClr>
                                    <p:animClr clrSpc="hsl" dir="cw">
                                      <p:cBhvr>
                                        <p:cTn id="24" dur="500" fill="hold"/>
                                        <p:tgtEl>
                                          <p:spTgt spid="40970"/>
                                        </p:tgtEl>
                                        <p:attrNameLst>
                                          <p:attrName>fillcolor</p:attrName>
                                        </p:attrNameLst>
                                      </p:cBhvr>
                                      <p:by>
                                        <p:hsl h="0" s="-70560" l="0"/>
                                      </p:by>
                                    </p:animClr>
                                    <p:animClr clrSpc="hsl" dir="cw">
                                      <p:cBhvr>
                                        <p:cTn id="25" dur="500" fill="hold"/>
                                        <p:tgtEl>
                                          <p:spTgt spid="40970"/>
                                        </p:tgtEl>
                                        <p:attrNameLst>
                                          <p:attrName>stroke.color</p:attrName>
                                        </p:attrNameLst>
                                      </p:cBhvr>
                                      <p:by>
                                        <p:hsl h="0" s="-70560" l="0"/>
                                      </p:by>
                                    </p:animClr>
                                    <p:set>
                                      <p:cBhvr>
                                        <p:cTn id="26" dur="500" fill="hold"/>
                                        <p:tgtEl>
                                          <p:spTgt spid="40970"/>
                                        </p:tgtEl>
                                        <p:attrNameLst>
                                          <p:attrName>fill.type</p:attrName>
                                        </p:attrNameLst>
                                      </p:cBhvr>
                                      <p:to>
                                        <p:strVal val="solid"/>
                                      </p:to>
                                    </p:set>
                                  </p:childTnLst>
                                </p:cTn>
                              </p:par>
                              <p:par>
                                <p:cTn id="27" presetID="25" presetClass="emph" presetSubtype="0" fill="hold" grpId="0" nodeType="withEffect">
                                  <p:stCondLst>
                                    <p:cond delay="500"/>
                                  </p:stCondLst>
                                  <p:childTnLst>
                                    <p:animClr clrSpc="hsl" dir="cw">
                                      <p:cBhvr override="childStyle">
                                        <p:cTn id="28" dur="500" fill="hold"/>
                                        <p:tgtEl>
                                          <p:spTgt spid="40971"/>
                                        </p:tgtEl>
                                        <p:attrNameLst>
                                          <p:attrName>style.color</p:attrName>
                                        </p:attrNameLst>
                                      </p:cBhvr>
                                      <p:by>
                                        <p:hsl h="0" s="-70560" l="0"/>
                                      </p:by>
                                    </p:animClr>
                                    <p:animClr clrSpc="hsl" dir="cw">
                                      <p:cBhvr>
                                        <p:cTn id="29" dur="500" fill="hold"/>
                                        <p:tgtEl>
                                          <p:spTgt spid="40971"/>
                                        </p:tgtEl>
                                        <p:attrNameLst>
                                          <p:attrName>fillcolor</p:attrName>
                                        </p:attrNameLst>
                                      </p:cBhvr>
                                      <p:by>
                                        <p:hsl h="0" s="-70560" l="0"/>
                                      </p:by>
                                    </p:animClr>
                                    <p:animClr clrSpc="hsl" dir="cw">
                                      <p:cBhvr>
                                        <p:cTn id="30" dur="500" fill="hold"/>
                                        <p:tgtEl>
                                          <p:spTgt spid="40971"/>
                                        </p:tgtEl>
                                        <p:attrNameLst>
                                          <p:attrName>stroke.color</p:attrName>
                                        </p:attrNameLst>
                                      </p:cBhvr>
                                      <p:by>
                                        <p:hsl h="0" s="-70560" l="0"/>
                                      </p:by>
                                    </p:animClr>
                                    <p:set>
                                      <p:cBhvr>
                                        <p:cTn id="31" dur="500" fill="hold"/>
                                        <p:tgtEl>
                                          <p:spTgt spid="40971"/>
                                        </p:tgtEl>
                                        <p:attrNameLst>
                                          <p:attrName>fill.type</p:attrName>
                                        </p:attrNameLst>
                                      </p:cBhvr>
                                      <p:to>
                                        <p:strVal val="solid"/>
                                      </p:to>
                                    </p:set>
                                  </p:childTnLst>
                                </p:cTn>
                              </p:par>
                              <p:par>
                                <p:cTn id="32" presetID="25" presetClass="emph" presetSubtype="0" fill="hold" grpId="0" nodeType="withEffect">
                                  <p:stCondLst>
                                    <p:cond delay="500"/>
                                  </p:stCondLst>
                                  <p:childTnLst>
                                    <p:animClr clrSpc="hsl" dir="cw">
                                      <p:cBhvr override="childStyle">
                                        <p:cTn id="33" dur="500" fill="hold"/>
                                        <p:tgtEl>
                                          <p:spTgt spid="40972"/>
                                        </p:tgtEl>
                                        <p:attrNameLst>
                                          <p:attrName>style.color</p:attrName>
                                        </p:attrNameLst>
                                      </p:cBhvr>
                                      <p:by>
                                        <p:hsl h="0" s="-70560" l="0"/>
                                      </p:by>
                                    </p:animClr>
                                    <p:animClr clrSpc="hsl" dir="cw">
                                      <p:cBhvr>
                                        <p:cTn id="34" dur="500" fill="hold"/>
                                        <p:tgtEl>
                                          <p:spTgt spid="40972"/>
                                        </p:tgtEl>
                                        <p:attrNameLst>
                                          <p:attrName>fillcolor</p:attrName>
                                        </p:attrNameLst>
                                      </p:cBhvr>
                                      <p:by>
                                        <p:hsl h="0" s="-70560" l="0"/>
                                      </p:by>
                                    </p:animClr>
                                    <p:animClr clrSpc="hsl" dir="cw">
                                      <p:cBhvr>
                                        <p:cTn id="35" dur="500" fill="hold"/>
                                        <p:tgtEl>
                                          <p:spTgt spid="40972"/>
                                        </p:tgtEl>
                                        <p:attrNameLst>
                                          <p:attrName>stroke.color</p:attrName>
                                        </p:attrNameLst>
                                      </p:cBhvr>
                                      <p:by>
                                        <p:hsl h="0" s="-70560" l="0"/>
                                      </p:by>
                                    </p:animClr>
                                    <p:set>
                                      <p:cBhvr>
                                        <p:cTn id="36" dur="500" fill="hold"/>
                                        <p:tgtEl>
                                          <p:spTgt spid="40972"/>
                                        </p:tgtEl>
                                        <p:attrNameLst>
                                          <p:attrName>fill.type</p:attrName>
                                        </p:attrNameLst>
                                      </p:cBhvr>
                                      <p:to>
                                        <p:strVal val="solid"/>
                                      </p:to>
                                    </p:set>
                                  </p:childTnLst>
                                </p:cTn>
                              </p:par>
                              <p:par>
                                <p:cTn id="37" presetID="25" presetClass="emph" presetSubtype="0" fill="hold" grpId="0" nodeType="withEffect">
                                  <p:stCondLst>
                                    <p:cond delay="500"/>
                                  </p:stCondLst>
                                  <p:childTnLst>
                                    <p:animClr clrSpc="hsl" dir="cw">
                                      <p:cBhvr override="childStyle">
                                        <p:cTn id="38" dur="500" fill="hold"/>
                                        <p:tgtEl>
                                          <p:spTgt spid="40968"/>
                                        </p:tgtEl>
                                        <p:attrNameLst>
                                          <p:attrName>style.color</p:attrName>
                                        </p:attrNameLst>
                                      </p:cBhvr>
                                      <p:by>
                                        <p:hsl h="0" s="-70560" l="0"/>
                                      </p:by>
                                    </p:animClr>
                                    <p:animClr clrSpc="hsl" dir="cw">
                                      <p:cBhvr>
                                        <p:cTn id="39" dur="500" fill="hold"/>
                                        <p:tgtEl>
                                          <p:spTgt spid="40968"/>
                                        </p:tgtEl>
                                        <p:attrNameLst>
                                          <p:attrName>fillcolor</p:attrName>
                                        </p:attrNameLst>
                                      </p:cBhvr>
                                      <p:by>
                                        <p:hsl h="0" s="-70560" l="0"/>
                                      </p:by>
                                    </p:animClr>
                                    <p:animClr clrSpc="hsl" dir="cw">
                                      <p:cBhvr>
                                        <p:cTn id="40" dur="500" fill="hold"/>
                                        <p:tgtEl>
                                          <p:spTgt spid="40968"/>
                                        </p:tgtEl>
                                        <p:attrNameLst>
                                          <p:attrName>stroke.color</p:attrName>
                                        </p:attrNameLst>
                                      </p:cBhvr>
                                      <p:by>
                                        <p:hsl h="0" s="-70560" l="0"/>
                                      </p:by>
                                    </p:animClr>
                                    <p:set>
                                      <p:cBhvr>
                                        <p:cTn id="41" dur="500" fill="hold"/>
                                        <p:tgtEl>
                                          <p:spTgt spid="40968"/>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40977"/>
                                        </p:tgtEl>
                                        <p:attrNameLst>
                                          <p:attrName>style.visibility</p:attrName>
                                        </p:attrNameLst>
                                      </p:cBhvr>
                                      <p:to>
                                        <p:strVal val="visible"/>
                                      </p:to>
                                    </p:set>
                                    <p:animEffect filter="blinds(horizontal)">
                                      <p:cBhvr>
                                        <p:cTn id="46" dur="500"/>
                                        <p:tgtEl>
                                          <p:spTgt spid="40977"/>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40979"/>
                                        </p:tgtEl>
                                        <p:attrNameLst>
                                          <p:attrName>style.visibility</p:attrName>
                                        </p:attrNameLst>
                                      </p:cBhvr>
                                      <p:to>
                                        <p:strVal val="visible"/>
                                      </p:to>
                                    </p:set>
                                    <p:animEffect filter="blinds(horizontal)">
                                      <p:cBhvr>
                                        <p:cTn id="49" dur="500"/>
                                        <p:tgtEl>
                                          <p:spTgt spid="40979"/>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40980"/>
                                        </p:tgtEl>
                                        <p:attrNameLst>
                                          <p:attrName>style.visibility</p:attrName>
                                        </p:attrNameLst>
                                      </p:cBhvr>
                                      <p:to>
                                        <p:strVal val="visible"/>
                                      </p:to>
                                    </p:set>
                                    <p:animEffect filter="blinds(horizontal)">
                                      <p:cBhvr>
                                        <p:cTn id="54" dur="500"/>
                                        <p:tgtEl>
                                          <p:spTgt spid="40980"/>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40978"/>
                                        </p:tgtEl>
                                        <p:attrNameLst>
                                          <p:attrName>style.visibility</p:attrName>
                                        </p:attrNameLst>
                                      </p:cBhvr>
                                      <p:to>
                                        <p:strVal val="visible"/>
                                      </p:to>
                                    </p:set>
                                    <p:animEffect filter="blinds(horizontal)">
                                      <p:cBhvr>
                                        <p:cTn id="57" dur="500"/>
                                        <p:tgtEl>
                                          <p:spTgt spid="409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8" grpId="0" bldLvl="0" animBg="1"/>
      <p:bldP spid="40969" grpId="0" bldLvl="0" animBg="1"/>
      <p:bldP spid="40970" grpId="0" bldLvl="0" animBg="1"/>
      <p:bldP spid="40971" grpId="0" bldLvl="0" animBg="1"/>
      <p:bldP spid="40972" grpId="0" bldLvl="0" animBg="1"/>
      <p:bldP spid="40977" grpId="0" bldLvl="0" animBg="1"/>
      <p:bldP spid="40978" grpId="0" bldLvl="0" animBg="1"/>
      <p:bldP spid="40979" grpId="0" bldLvl="0"/>
      <p:bldP spid="40980" grpId="0" bldLvl="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1986" name="Picture 5" descr="abstract-design-with-beautiful-flowers1"/>
          <p:cNvPicPr>
            <a:picLocks noChangeAspect="1"/>
          </p:cNvPicPr>
          <p:nvPr/>
        </p:nvPicPr>
        <p:blipFill>
          <a:blip r:embed="rId1"/>
          <a:stretch>
            <a:fillRect/>
          </a:stretch>
        </p:blipFill>
        <p:spPr>
          <a:xfrm>
            <a:off x="2597150" y="5573713"/>
            <a:ext cx="246063" cy="519112"/>
          </a:xfrm>
          <a:prstGeom prst="rect">
            <a:avLst/>
          </a:prstGeom>
          <a:noFill/>
          <a:ln w="9525">
            <a:noFill/>
          </a:ln>
        </p:spPr>
      </p:pic>
      <p:pic>
        <p:nvPicPr>
          <p:cNvPr id="41987" name="Picture 5" descr="abstract-design-with-beautiful-flowers1"/>
          <p:cNvPicPr>
            <a:picLocks noChangeAspect="1"/>
          </p:cNvPicPr>
          <p:nvPr/>
        </p:nvPicPr>
        <p:blipFill>
          <a:blip r:embed="rId2"/>
          <a:stretch>
            <a:fillRect/>
          </a:stretch>
        </p:blipFill>
        <p:spPr>
          <a:xfrm>
            <a:off x="250825" y="4895850"/>
            <a:ext cx="406400" cy="404813"/>
          </a:xfrm>
          <a:prstGeom prst="rect">
            <a:avLst/>
          </a:prstGeom>
          <a:noFill/>
          <a:ln w="9525">
            <a:noFill/>
          </a:ln>
        </p:spPr>
      </p:pic>
      <p:pic>
        <p:nvPicPr>
          <p:cNvPr id="41988" name="Picture 5" descr="abstract-design-with-beautiful-flowers1"/>
          <p:cNvPicPr>
            <a:picLocks noChangeAspect="1"/>
          </p:cNvPicPr>
          <p:nvPr/>
        </p:nvPicPr>
        <p:blipFill>
          <a:blip r:embed="rId2"/>
          <a:stretch>
            <a:fillRect/>
          </a:stretch>
        </p:blipFill>
        <p:spPr>
          <a:xfrm>
            <a:off x="1285875" y="5048250"/>
            <a:ext cx="406400" cy="404813"/>
          </a:xfrm>
          <a:prstGeom prst="rect">
            <a:avLst/>
          </a:prstGeom>
          <a:noFill/>
          <a:ln w="9525">
            <a:noFill/>
          </a:ln>
        </p:spPr>
      </p:pic>
      <p:pic>
        <p:nvPicPr>
          <p:cNvPr id="41989" name="Picture 5" descr="abstract-design-with-beautiful-flowers1"/>
          <p:cNvPicPr>
            <a:picLocks noChangeAspect="1"/>
          </p:cNvPicPr>
          <p:nvPr/>
        </p:nvPicPr>
        <p:blipFill>
          <a:blip r:embed="rId3"/>
          <a:stretch>
            <a:fillRect/>
          </a:stretch>
        </p:blipFill>
        <p:spPr>
          <a:xfrm>
            <a:off x="2124075" y="5543550"/>
            <a:ext cx="404813" cy="406400"/>
          </a:xfrm>
          <a:prstGeom prst="rect">
            <a:avLst/>
          </a:prstGeom>
          <a:noFill/>
          <a:ln w="9525">
            <a:noFill/>
          </a:ln>
        </p:spPr>
      </p:pic>
      <p:sp>
        <p:nvSpPr>
          <p:cNvPr id="41990" name="Rectangle 4"/>
          <p:cNvSpPr/>
          <p:nvPr/>
        </p:nvSpPr>
        <p:spPr>
          <a:xfrm>
            <a:off x="0" y="6477000"/>
            <a:ext cx="9142413" cy="381000"/>
          </a:xfrm>
          <a:prstGeom prst="rect">
            <a:avLst/>
          </a:prstGeom>
          <a:solidFill>
            <a:srgbClr val="92D050"/>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41991" name="Rectangle 2"/>
          <p:cNvSpPr/>
          <p:nvPr/>
        </p:nvSpPr>
        <p:spPr>
          <a:xfrm>
            <a:off x="-7937" y="0"/>
            <a:ext cx="9151937" cy="831850"/>
          </a:xfrm>
          <a:prstGeom prst="rect">
            <a:avLst/>
          </a:prstGeom>
          <a:solidFill>
            <a:srgbClr val="92D050"/>
          </a:solidFill>
          <a:ln w="9525">
            <a:noFill/>
          </a:ln>
        </p:spPr>
        <p:txBody>
          <a:bodyPr wrap="none" anchor="ctr"/>
          <a:p>
            <a:r>
              <a:rPr lang="zh-CN" altLang="en-US" sz="3600" dirty="0">
                <a:solidFill>
                  <a:srgbClr val="000000"/>
                </a:solidFill>
                <a:latin typeface="黑体" panose="02010609060101010101" pitchFamily="2" charset="-122"/>
                <a:ea typeface="黑体" panose="02010609060101010101" pitchFamily="2" charset="-122"/>
                <a:sym typeface="黑体" panose="02010609060101010101" pitchFamily="2" charset="-122"/>
              </a:rPr>
              <a:t>案例</a:t>
            </a:r>
            <a:r>
              <a:rPr lang="en-US" altLang="zh-CN" sz="3600" dirty="0">
                <a:solidFill>
                  <a:srgbClr val="000000"/>
                </a:solidFill>
                <a:latin typeface="黑体" panose="02010609060101010101" pitchFamily="2" charset="-122"/>
                <a:ea typeface="黑体" panose="02010609060101010101" pitchFamily="2" charset="-122"/>
                <a:sym typeface="黑体" panose="02010609060101010101" pitchFamily="2" charset="-122"/>
              </a:rPr>
              <a:t>2</a:t>
            </a:r>
            <a:r>
              <a:rPr lang="zh-CN" altLang="en-US" sz="3600" dirty="0">
                <a:solidFill>
                  <a:srgbClr val="000000"/>
                </a:solidFill>
                <a:latin typeface="黑体" panose="02010609060101010101" pitchFamily="2" charset="-122"/>
                <a:ea typeface="黑体" panose="02010609060101010101" pitchFamily="2" charset="-122"/>
                <a:sym typeface="黑体" panose="02010609060101010101" pitchFamily="2" charset="-122"/>
              </a:rPr>
              <a:t>：这是一个真实的故事</a:t>
            </a:r>
            <a:r>
              <a:rPr lang="en-US" altLang="zh-CN" sz="3600" dirty="0">
                <a:solidFill>
                  <a:srgbClr val="000000"/>
                </a:solidFill>
                <a:latin typeface="黑体" panose="02010609060101010101" pitchFamily="2" charset="-122"/>
                <a:ea typeface="黑体" panose="02010609060101010101" pitchFamily="2" charset="-122"/>
                <a:sym typeface="黑体" panose="02010609060101010101" pitchFamily="2" charset="-122"/>
              </a:rPr>
              <a:t>……</a:t>
            </a:r>
            <a:endParaRPr lang="zh-CN" altLang="en-US" dirty="0">
              <a:latin typeface="Arial" panose="020B0604020202020204" pitchFamily="34" charset="0"/>
            </a:endParaRPr>
          </a:p>
        </p:txBody>
      </p:sp>
      <p:sp>
        <p:nvSpPr>
          <p:cNvPr id="41992" name="Oval 15"/>
          <p:cNvSpPr/>
          <p:nvPr/>
        </p:nvSpPr>
        <p:spPr>
          <a:xfrm>
            <a:off x="358775" y="4221163"/>
            <a:ext cx="684213" cy="719137"/>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41993" name="Oval 14"/>
          <p:cNvSpPr/>
          <p:nvPr/>
        </p:nvSpPr>
        <p:spPr>
          <a:xfrm>
            <a:off x="2700338" y="3789363"/>
            <a:ext cx="1943100" cy="2301875"/>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41994" name="Oval 12"/>
          <p:cNvSpPr/>
          <p:nvPr/>
        </p:nvSpPr>
        <p:spPr>
          <a:xfrm>
            <a:off x="3949700" y="990600"/>
            <a:ext cx="1296988" cy="1584325"/>
          </a:xfrm>
          <a:prstGeom prst="ellipse">
            <a:avLst/>
          </a:prstGeom>
          <a:solidFill>
            <a:srgbClr val="CCCC00">
              <a:alpha val="9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41995" name="Oval 13"/>
          <p:cNvSpPr/>
          <p:nvPr/>
        </p:nvSpPr>
        <p:spPr>
          <a:xfrm>
            <a:off x="6875463" y="2592388"/>
            <a:ext cx="1728787" cy="2232025"/>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41996" name="Oval 22"/>
          <p:cNvSpPr/>
          <p:nvPr/>
        </p:nvSpPr>
        <p:spPr>
          <a:xfrm>
            <a:off x="6881813" y="4222750"/>
            <a:ext cx="611187" cy="719138"/>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pic>
        <p:nvPicPr>
          <p:cNvPr id="41997" name="Picture 5" descr="abstract-design-with-beautiful-flowers1"/>
          <p:cNvPicPr>
            <a:picLocks noChangeAspect="1"/>
          </p:cNvPicPr>
          <p:nvPr/>
        </p:nvPicPr>
        <p:blipFill>
          <a:blip r:embed="rId4"/>
          <a:stretch>
            <a:fillRect/>
          </a:stretch>
        </p:blipFill>
        <p:spPr>
          <a:xfrm>
            <a:off x="107950" y="4076700"/>
            <a:ext cx="2089150" cy="2814638"/>
          </a:xfrm>
          <a:prstGeom prst="rect">
            <a:avLst/>
          </a:prstGeom>
          <a:noFill/>
          <a:ln w="9525">
            <a:noFill/>
          </a:ln>
        </p:spPr>
      </p:pic>
      <p:pic>
        <p:nvPicPr>
          <p:cNvPr id="41998" name="Picture 5" descr="abstract-design-with-beautiful-flowers1"/>
          <p:cNvPicPr>
            <a:picLocks noChangeAspect="1"/>
          </p:cNvPicPr>
          <p:nvPr/>
        </p:nvPicPr>
        <p:blipFill>
          <a:blip r:embed="rId5"/>
          <a:stretch>
            <a:fillRect/>
          </a:stretch>
        </p:blipFill>
        <p:spPr>
          <a:xfrm>
            <a:off x="2124075" y="5157788"/>
            <a:ext cx="1293813" cy="1741487"/>
          </a:xfrm>
          <a:prstGeom prst="rect">
            <a:avLst/>
          </a:prstGeom>
          <a:noFill/>
          <a:ln w="9525">
            <a:noFill/>
          </a:ln>
        </p:spPr>
      </p:pic>
      <p:pic>
        <p:nvPicPr>
          <p:cNvPr id="41999" name="Picture 5" descr="abstract-design-with-beautiful-flowers1"/>
          <p:cNvPicPr>
            <a:picLocks noChangeAspect="1"/>
          </p:cNvPicPr>
          <p:nvPr/>
        </p:nvPicPr>
        <p:blipFill>
          <a:blip r:embed="rId2"/>
          <a:stretch>
            <a:fillRect/>
          </a:stretch>
        </p:blipFill>
        <p:spPr>
          <a:xfrm>
            <a:off x="403225" y="5048250"/>
            <a:ext cx="406400" cy="404813"/>
          </a:xfrm>
          <a:prstGeom prst="rect">
            <a:avLst/>
          </a:prstGeom>
          <a:noFill/>
          <a:ln w="9525">
            <a:noFill/>
          </a:ln>
        </p:spPr>
      </p:pic>
      <p:pic>
        <p:nvPicPr>
          <p:cNvPr id="42000" name="Picture 7" descr="abstract-design-with-beautiful-flowers1"/>
          <p:cNvPicPr>
            <a:picLocks noChangeAspect="1"/>
          </p:cNvPicPr>
          <p:nvPr/>
        </p:nvPicPr>
        <p:blipFill>
          <a:blip r:embed="rId6"/>
          <a:stretch>
            <a:fillRect/>
          </a:stretch>
        </p:blipFill>
        <p:spPr>
          <a:xfrm>
            <a:off x="3203575" y="5913438"/>
            <a:ext cx="247650" cy="179387"/>
          </a:xfrm>
          <a:prstGeom prst="rect">
            <a:avLst/>
          </a:prstGeom>
          <a:noFill/>
          <a:ln w="9525">
            <a:noFill/>
          </a:ln>
        </p:spPr>
      </p:pic>
      <p:sp>
        <p:nvSpPr>
          <p:cNvPr id="42001" name="矩形 16"/>
          <p:cNvSpPr/>
          <p:nvPr/>
        </p:nvSpPr>
        <p:spPr>
          <a:xfrm>
            <a:off x="0" y="857250"/>
            <a:ext cx="9144000" cy="3416300"/>
          </a:xfrm>
          <a:prstGeom prst="rect">
            <a:avLst/>
          </a:prstGeom>
          <a:noFill/>
          <a:ln w="9525">
            <a:noFill/>
          </a:ln>
        </p:spPr>
        <p:txBody>
          <a:bodyPr>
            <a:spAutoFit/>
          </a:bodyPr>
          <a:p>
            <a:r>
              <a:rPr lang="zh-CN" altLang="en-US" sz="2400" b="1"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        甜甜今年</a:t>
            </a:r>
            <a:r>
              <a:rPr lang="en-US" altLang="zh-CN" sz="2400" b="1"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3</a:t>
            </a:r>
            <a:r>
              <a:rPr lang="zh-CN" altLang="en-US" sz="2400" b="1"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岁了，她出生在一个高知家庭，条件优越，父母都是知识分子。甜甜的妈妈十分注重对女儿的教育，她的生活极其有规律，有时甚至略显刻板。</a:t>
            </a:r>
            <a:endParaRPr lang="zh-CN" altLang="en-US" sz="2400" b="1"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endParaRPr>
          </a:p>
          <a:p>
            <a:r>
              <a:rPr lang="en-US" altLang="zh-CN" sz="2400" b="1"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        </a:t>
            </a:r>
            <a:r>
              <a:rPr lang="zh-CN" altLang="en-US" sz="2400" b="1"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为了让甜甜养成定时排便的好习惯，在每天去幼儿园之前，都会让甜甜吃一大勺蜂蜜。不论甜甜是否愿意，这是必须完成的任务。有时甜甜不爱吃时，妈妈会捏开孩子的嘴，强行灌一勺蜂蜜，然后用一杯水把蜂蜜顺下去</a:t>
            </a:r>
            <a:r>
              <a:rPr lang="en-US" altLang="zh-CN" sz="2400" b="1"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a:t>
            </a:r>
            <a:endParaRPr lang="zh-CN" altLang="en-US" sz="2400" b="1"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endParaRPr>
          </a:p>
          <a:p>
            <a:r>
              <a:rPr lang="en-US" altLang="zh-CN" sz="2400" b="1"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      </a:t>
            </a:r>
            <a:r>
              <a:rPr lang="zh-CN" altLang="en-US" sz="2400" b="1"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直到有一天，甜甜忍无可忍，一把打翻了蜂蜜，她害怕极了，赶紧趴在地上舔起蜂蜜</a:t>
            </a:r>
            <a:r>
              <a:rPr lang="en-US" altLang="zh-CN" sz="2400" b="1"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a:t>
            </a:r>
            <a:endParaRPr lang="zh-CN" altLang="en-US" dirty="0">
              <a:latin typeface="Arial" panose="020B0604020202020204" pitchFamily="34" charset="0"/>
            </a:endParaRPr>
          </a:p>
        </p:txBody>
      </p:sp>
      <p:sp>
        <p:nvSpPr>
          <p:cNvPr id="2" name="日期占位符 1"/>
          <p:cNvSpPr/>
          <p:nvPr>
            <p:ph type="dt" sz="half" idx="10"/>
          </p:nvPr>
        </p:nvSpPr>
        <p:spPr/>
        <p:txBody>
          <a:bodyPr/>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path" presetSubtype="0" repeatCount="indefinite" accel="50000" decel="50000" fill="hold" nodeType="withEffect">
                                  <p:stCondLst>
                                    <p:cond delay="0"/>
                                  </p:stCondLst>
                                  <p:childTnLst>
                                    <p:animMotion origin="layout" path="M -4.44444E-6 -3.7037E-7 L 0.03994 0.0669 C 0.04896 0.08102 0.054 0.10208 0.054 0.12407 C 0.054 0.14907 0.04896 0.16898 0.03994 0.1831 C 0.02709 0.19861 -0.0092 0.19607 -0.02274 0.21667 C -0.03628 0.23727 -0.03732 0.28773 -0.04114 0.30625 " pathEditMode="relative" rAng="0" ptsTypes="FfffsF">
                                      <p:cBhvr>
                                        <p:cTn id="6" dur="2000" fill="hold"/>
                                        <p:tgtEl>
                                          <p:spTgt spid="41987"/>
                                        </p:tgtEl>
                                        <p:attrNameLst>
                                          <p:attrName>ppt_x</p:attrName>
                                          <p:attrName>ppt_y</p:attrName>
                                        </p:attrNameLst>
                                      </p:cBhvr>
                                      <p:rCtr x="600" y="15300"/>
                                    </p:animMotion>
                                  </p:childTnLst>
                                </p:cTn>
                              </p:par>
                              <p:par>
                                <p:cTn id="7" presetID="59" presetClass="path" presetSubtype="0" repeatCount="indefinite" accel="50000" decel="50000" fill="hold" nodeType="withEffect">
                                  <p:stCondLst>
                                    <p:cond delay="250"/>
                                  </p:stCondLst>
                                  <p:childTnLst>
                                    <p:animMotion origin="layout" path="M -0.01528 -0.01829 C 0.00816 -0.03403 0.03854 -0.01319 0.05382 0.02732 C 0.06944 0.06875 0.06406 0.11412 0.04062 0.13033 C 0.01701 0.1456 0.0118 0.19097 0.02726 0.23171 C 0.04288 0.27338 0.07326 0.29491 0.0967 0.27917 " pathEditMode="relative" rAng="3800340" ptsTypes="fffff">
                                      <p:cBhvr>
                                        <p:cTn id="8" dur="2000" fill="hold"/>
                                        <p:tgtEl>
                                          <p:spTgt spid="42000"/>
                                        </p:tgtEl>
                                        <p:attrNameLst>
                                          <p:attrName>ppt_x</p:attrName>
                                          <p:attrName>ppt_y</p:attrName>
                                        </p:attrNameLst>
                                      </p:cBhvr>
                                      <p:rCtr x="5600" y="14900"/>
                                    </p:animMotion>
                                  </p:childTnLst>
                                </p:cTn>
                              </p:par>
                              <p:par>
                                <p:cTn id="9" presetID="58" presetClass="path" presetSubtype="0" repeatCount="indefinite" accel="50000" decel="50000" fill="hold" nodeType="withEffect">
                                  <p:stCondLst>
                                    <p:cond delay="0"/>
                                  </p:stCondLst>
                                  <p:childTnLst>
                                    <p:animMotion origin="layout" path="M -4.44444E-6 -3.7037E-7 L 0.03994 0.0669 C 0.04896 0.08102 0.054 0.10208 0.054 0.12407 C 0.054 0.14907 0.04896 0.16898 0.03994 0.1831 C 0.02709 0.19861 -0.0092 0.19607 -0.02274 0.21667 C -0.03628 0.23727 -0.03732 0.28773 -0.04114 0.30625 " pathEditMode="relative" rAng="0" ptsTypes="FfffsF">
                                      <p:cBhvr>
                                        <p:cTn id="10" dur="2000" fill="hold"/>
                                        <p:tgtEl>
                                          <p:spTgt spid="41988"/>
                                        </p:tgtEl>
                                        <p:attrNameLst>
                                          <p:attrName>ppt_x</p:attrName>
                                          <p:attrName>ppt_y</p:attrName>
                                        </p:attrNameLst>
                                      </p:cBhvr>
                                      <p:rCtr x="600" y="15300"/>
                                    </p:animMotion>
                                  </p:childTnLst>
                                </p:cTn>
                              </p:par>
                              <p:par>
                                <p:cTn id="11" presetID="59" presetClass="path" presetSubtype="0" repeatCount="indefinite" accel="50000" decel="50000" fill="hold" nodeType="withEffect">
                                  <p:stCondLst>
                                    <p:cond delay="250"/>
                                  </p:stCondLst>
                                  <p:childTnLst>
                                    <p:animMotion origin="layout" path="M 4.16667E-6 2.31214E-7 C 0.02482 -0.0104 0.05277 0.01688 0.06284 0.06012 C 0.07361 0.07214 0.04618 0.07399 0.04062 0.08277 C 0.03507 0.09156 0.0335 0.08879 0.02951 0.11237 C 0.00434 0.12301 0.0059 0.18081 0.01649 0.22497 C 0.02673 0.26798 0.05069 0.32786 0.07552 0.31746 " pathEditMode="relative" rAng="0" ptsTypes="ffafff">
                                      <p:cBhvr>
                                        <p:cTn id="12" dur="2000" fill="hold"/>
                                        <p:tgtEl>
                                          <p:spTgt spid="41986"/>
                                        </p:tgtEl>
                                        <p:attrNameLst>
                                          <p:attrName>ppt_x</p:attrName>
                                          <p:attrName>ppt_y</p:attrName>
                                        </p:attrNameLst>
                                      </p:cBhvr>
                                      <p:rCtr x="3800" y="15900"/>
                                    </p:animMotion>
                                  </p:childTnLst>
                                </p:cTn>
                              </p:par>
                              <p:par>
                                <p:cTn id="13" presetID="58" presetClass="path" presetSubtype="0" repeatCount="indefinite" accel="50000" decel="50000" fill="hold" nodeType="withEffect">
                                  <p:stCondLst>
                                    <p:cond delay="0"/>
                                  </p:stCondLst>
                                  <p:childTnLst>
                                    <p:animMotion origin="layout" path="M -2.77778E-7 -4.21965E-6 L 0.02344 0.05087 C 0.02969 0.07561 0.01389 0.08879 0.00434 0.10151 C 0.00139 0.11191 -0.01337 0.12463 -0.01788 0.14382 C -0.0191 0.16324 0.00035 0.19076 -0.00347 0.21781 C -0.01701 0.23839 -0.03733 0.28763 -0.04115 0.30636 " pathEditMode="relative" rAng="0" ptsTypes="FffasF">
                                      <p:cBhvr>
                                        <p:cTn id="14" dur="2000" fill="hold"/>
                                        <p:tgtEl>
                                          <p:spTgt spid="41989"/>
                                        </p:tgtEl>
                                        <p:attrNameLst>
                                          <p:attrName>ppt_x</p:attrName>
                                          <p:attrName>ppt_y</p:attrName>
                                        </p:attrNameLst>
                                      </p:cBhvr>
                                      <p:rCtr x="-200" y="15300"/>
                                    </p:animMotion>
                                  </p:childTnLst>
                                </p:cTn>
                              </p:par>
                              <p:par>
                                <p:cTn id="15" presetID="58" presetClass="path" presetSubtype="0" repeatCount="indefinite" accel="50000" decel="50000" fill="hold" nodeType="withEffect">
                                  <p:stCondLst>
                                    <p:cond delay="500"/>
                                  </p:stCondLst>
                                  <p:childTnLst>
                                    <p:animMotion origin="layout" path="M 5.55556E-7 -4.27746E-6 L -0.01059 0.06683 C -0.01302 0.08093 -0.00434 0.09688 -0.00434 0.11908 C -0.00434 0.14405 -0.01302 0.16902 -0.01059 0.18313 C -0.00712 0.19862 0.00243 0.19607 0.0059 0.21665 C 0.00955 0.23723 0.0099 0.28763 0.01094 0.30636 " pathEditMode="relative" rAng="0" ptsTypes="FfffsF">
                                      <p:cBhvr>
                                        <p:cTn id="16" dur="2000" fill="hold"/>
                                        <p:tgtEl>
                                          <p:spTgt spid="41999"/>
                                        </p:tgtEl>
                                        <p:attrNameLst>
                                          <p:attrName>ppt_x</p:attrName>
                                          <p:attrName>ppt_y</p:attrName>
                                        </p:attrNameLst>
                                      </p:cBhvr>
                                      <p:rCtr x="0" y="15300"/>
                                    </p:animMotion>
                                  </p:childTnLst>
                                </p:cTn>
                              </p:par>
                              <p:par>
                                <p:cTn id="17" presetID="25" presetClass="emph" presetSubtype="0" fill="hold" grpId="0" nodeType="withEffect">
                                  <p:stCondLst>
                                    <p:cond delay="500"/>
                                  </p:stCondLst>
                                  <p:childTnLst>
                                    <p:animClr clrSpc="hsl" dir="cw">
                                      <p:cBhvr override="childStyle">
                                        <p:cTn id="18" dur="500" fill="hold"/>
                                        <p:tgtEl>
                                          <p:spTgt spid="41993"/>
                                        </p:tgtEl>
                                        <p:attrNameLst>
                                          <p:attrName>style.color</p:attrName>
                                        </p:attrNameLst>
                                      </p:cBhvr>
                                      <p:by>
                                        <p:hsl h="0" s="-70560" l="0"/>
                                      </p:by>
                                    </p:animClr>
                                    <p:animClr clrSpc="hsl" dir="cw">
                                      <p:cBhvr>
                                        <p:cTn id="19" dur="500" fill="hold"/>
                                        <p:tgtEl>
                                          <p:spTgt spid="41993"/>
                                        </p:tgtEl>
                                        <p:attrNameLst>
                                          <p:attrName>fillcolor</p:attrName>
                                        </p:attrNameLst>
                                      </p:cBhvr>
                                      <p:by>
                                        <p:hsl h="0" s="-70560" l="0"/>
                                      </p:by>
                                    </p:animClr>
                                    <p:animClr clrSpc="hsl" dir="cw">
                                      <p:cBhvr>
                                        <p:cTn id="20" dur="500" fill="hold"/>
                                        <p:tgtEl>
                                          <p:spTgt spid="41993"/>
                                        </p:tgtEl>
                                        <p:attrNameLst>
                                          <p:attrName>stroke.color</p:attrName>
                                        </p:attrNameLst>
                                      </p:cBhvr>
                                      <p:by>
                                        <p:hsl h="0" s="-70560" l="0"/>
                                      </p:by>
                                    </p:animClr>
                                    <p:set>
                                      <p:cBhvr>
                                        <p:cTn id="21" dur="500" fill="hold"/>
                                        <p:tgtEl>
                                          <p:spTgt spid="41993"/>
                                        </p:tgtEl>
                                        <p:attrNameLst>
                                          <p:attrName>fill.type</p:attrName>
                                        </p:attrNameLst>
                                      </p:cBhvr>
                                      <p:to>
                                        <p:strVal val="solid"/>
                                      </p:to>
                                    </p:set>
                                  </p:childTnLst>
                                </p:cTn>
                              </p:par>
                              <p:par>
                                <p:cTn id="22" presetID="25" presetClass="emph" presetSubtype="0" fill="hold" grpId="0" nodeType="withEffect">
                                  <p:stCondLst>
                                    <p:cond delay="500"/>
                                  </p:stCondLst>
                                  <p:childTnLst>
                                    <p:animClr clrSpc="hsl" dir="cw">
                                      <p:cBhvr override="childStyle">
                                        <p:cTn id="23" dur="500" fill="hold"/>
                                        <p:tgtEl>
                                          <p:spTgt spid="41994"/>
                                        </p:tgtEl>
                                        <p:attrNameLst>
                                          <p:attrName>style.color</p:attrName>
                                        </p:attrNameLst>
                                      </p:cBhvr>
                                      <p:by>
                                        <p:hsl h="0" s="-70560" l="0"/>
                                      </p:by>
                                    </p:animClr>
                                    <p:animClr clrSpc="hsl" dir="cw">
                                      <p:cBhvr>
                                        <p:cTn id="24" dur="500" fill="hold"/>
                                        <p:tgtEl>
                                          <p:spTgt spid="41994"/>
                                        </p:tgtEl>
                                        <p:attrNameLst>
                                          <p:attrName>fillcolor</p:attrName>
                                        </p:attrNameLst>
                                      </p:cBhvr>
                                      <p:by>
                                        <p:hsl h="0" s="-70560" l="0"/>
                                      </p:by>
                                    </p:animClr>
                                    <p:animClr clrSpc="hsl" dir="cw">
                                      <p:cBhvr>
                                        <p:cTn id="25" dur="500" fill="hold"/>
                                        <p:tgtEl>
                                          <p:spTgt spid="41994"/>
                                        </p:tgtEl>
                                        <p:attrNameLst>
                                          <p:attrName>stroke.color</p:attrName>
                                        </p:attrNameLst>
                                      </p:cBhvr>
                                      <p:by>
                                        <p:hsl h="0" s="-70560" l="0"/>
                                      </p:by>
                                    </p:animClr>
                                    <p:set>
                                      <p:cBhvr>
                                        <p:cTn id="26" dur="500" fill="hold"/>
                                        <p:tgtEl>
                                          <p:spTgt spid="41994"/>
                                        </p:tgtEl>
                                        <p:attrNameLst>
                                          <p:attrName>fill.type</p:attrName>
                                        </p:attrNameLst>
                                      </p:cBhvr>
                                      <p:to>
                                        <p:strVal val="solid"/>
                                      </p:to>
                                    </p:set>
                                  </p:childTnLst>
                                </p:cTn>
                              </p:par>
                              <p:par>
                                <p:cTn id="27" presetID="25" presetClass="emph" presetSubtype="0" fill="hold" grpId="0" nodeType="withEffect">
                                  <p:stCondLst>
                                    <p:cond delay="500"/>
                                  </p:stCondLst>
                                  <p:childTnLst>
                                    <p:animClr clrSpc="hsl" dir="cw">
                                      <p:cBhvr override="childStyle">
                                        <p:cTn id="28" dur="500" fill="hold"/>
                                        <p:tgtEl>
                                          <p:spTgt spid="41995"/>
                                        </p:tgtEl>
                                        <p:attrNameLst>
                                          <p:attrName>style.color</p:attrName>
                                        </p:attrNameLst>
                                      </p:cBhvr>
                                      <p:by>
                                        <p:hsl h="0" s="-70560" l="0"/>
                                      </p:by>
                                    </p:animClr>
                                    <p:animClr clrSpc="hsl" dir="cw">
                                      <p:cBhvr>
                                        <p:cTn id="29" dur="500" fill="hold"/>
                                        <p:tgtEl>
                                          <p:spTgt spid="41995"/>
                                        </p:tgtEl>
                                        <p:attrNameLst>
                                          <p:attrName>fillcolor</p:attrName>
                                        </p:attrNameLst>
                                      </p:cBhvr>
                                      <p:by>
                                        <p:hsl h="0" s="-70560" l="0"/>
                                      </p:by>
                                    </p:animClr>
                                    <p:animClr clrSpc="hsl" dir="cw">
                                      <p:cBhvr>
                                        <p:cTn id="30" dur="500" fill="hold"/>
                                        <p:tgtEl>
                                          <p:spTgt spid="41995"/>
                                        </p:tgtEl>
                                        <p:attrNameLst>
                                          <p:attrName>stroke.color</p:attrName>
                                        </p:attrNameLst>
                                      </p:cBhvr>
                                      <p:by>
                                        <p:hsl h="0" s="-70560" l="0"/>
                                      </p:by>
                                    </p:animClr>
                                    <p:set>
                                      <p:cBhvr>
                                        <p:cTn id="31" dur="500" fill="hold"/>
                                        <p:tgtEl>
                                          <p:spTgt spid="41995"/>
                                        </p:tgtEl>
                                        <p:attrNameLst>
                                          <p:attrName>fill.type</p:attrName>
                                        </p:attrNameLst>
                                      </p:cBhvr>
                                      <p:to>
                                        <p:strVal val="solid"/>
                                      </p:to>
                                    </p:set>
                                  </p:childTnLst>
                                </p:cTn>
                              </p:par>
                              <p:par>
                                <p:cTn id="32" presetID="25" presetClass="emph" presetSubtype="0" fill="hold" grpId="0" nodeType="withEffect">
                                  <p:stCondLst>
                                    <p:cond delay="500"/>
                                  </p:stCondLst>
                                  <p:childTnLst>
                                    <p:animClr clrSpc="hsl" dir="cw">
                                      <p:cBhvr override="childStyle">
                                        <p:cTn id="33" dur="500" fill="hold"/>
                                        <p:tgtEl>
                                          <p:spTgt spid="41996"/>
                                        </p:tgtEl>
                                        <p:attrNameLst>
                                          <p:attrName>style.color</p:attrName>
                                        </p:attrNameLst>
                                      </p:cBhvr>
                                      <p:by>
                                        <p:hsl h="0" s="-70560" l="0"/>
                                      </p:by>
                                    </p:animClr>
                                    <p:animClr clrSpc="hsl" dir="cw">
                                      <p:cBhvr>
                                        <p:cTn id="34" dur="500" fill="hold"/>
                                        <p:tgtEl>
                                          <p:spTgt spid="41996"/>
                                        </p:tgtEl>
                                        <p:attrNameLst>
                                          <p:attrName>fillcolor</p:attrName>
                                        </p:attrNameLst>
                                      </p:cBhvr>
                                      <p:by>
                                        <p:hsl h="0" s="-70560" l="0"/>
                                      </p:by>
                                    </p:animClr>
                                    <p:animClr clrSpc="hsl" dir="cw">
                                      <p:cBhvr>
                                        <p:cTn id="35" dur="500" fill="hold"/>
                                        <p:tgtEl>
                                          <p:spTgt spid="41996"/>
                                        </p:tgtEl>
                                        <p:attrNameLst>
                                          <p:attrName>stroke.color</p:attrName>
                                        </p:attrNameLst>
                                      </p:cBhvr>
                                      <p:by>
                                        <p:hsl h="0" s="-70560" l="0"/>
                                      </p:by>
                                    </p:animClr>
                                    <p:set>
                                      <p:cBhvr>
                                        <p:cTn id="36" dur="500" fill="hold"/>
                                        <p:tgtEl>
                                          <p:spTgt spid="41996"/>
                                        </p:tgtEl>
                                        <p:attrNameLst>
                                          <p:attrName>fill.type</p:attrName>
                                        </p:attrNameLst>
                                      </p:cBhvr>
                                      <p:to>
                                        <p:strVal val="solid"/>
                                      </p:to>
                                    </p:set>
                                  </p:childTnLst>
                                </p:cTn>
                              </p:par>
                              <p:par>
                                <p:cTn id="37" presetID="25" presetClass="emph" presetSubtype="0" fill="hold" grpId="0" nodeType="withEffect">
                                  <p:stCondLst>
                                    <p:cond delay="500"/>
                                  </p:stCondLst>
                                  <p:childTnLst>
                                    <p:animClr clrSpc="hsl" dir="cw">
                                      <p:cBhvr override="childStyle">
                                        <p:cTn id="38" dur="500" fill="hold"/>
                                        <p:tgtEl>
                                          <p:spTgt spid="41992"/>
                                        </p:tgtEl>
                                        <p:attrNameLst>
                                          <p:attrName>style.color</p:attrName>
                                        </p:attrNameLst>
                                      </p:cBhvr>
                                      <p:by>
                                        <p:hsl h="0" s="-70560" l="0"/>
                                      </p:by>
                                    </p:animClr>
                                    <p:animClr clrSpc="hsl" dir="cw">
                                      <p:cBhvr>
                                        <p:cTn id="39" dur="500" fill="hold"/>
                                        <p:tgtEl>
                                          <p:spTgt spid="41992"/>
                                        </p:tgtEl>
                                        <p:attrNameLst>
                                          <p:attrName>fillcolor</p:attrName>
                                        </p:attrNameLst>
                                      </p:cBhvr>
                                      <p:by>
                                        <p:hsl h="0" s="-70560" l="0"/>
                                      </p:by>
                                    </p:animClr>
                                    <p:animClr clrSpc="hsl" dir="cw">
                                      <p:cBhvr>
                                        <p:cTn id="40" dur="500" fill="hold"/>
                                        <p:tgtEl>
                                          <p:spTgt spid="41992"/>
                                        </p:tgtEl>
                                        <p:attrNameLst>
                                          <p:attrName>stroke.color</p:attrName>
                                        </p:attrNameLst>
                                      </p:cBhvr>
                                      <p:by>
                                        <p:hsl h="0" s="-70560" l="0"/>
                                      </p:by>
                                    </p:animClr>
                                    <p:set>
                                      <p:cBhvr>
                                        <p:cTn id="41" dur="500" fill="hold"/>
                                        <p:tgtEl>
                                          <p:spTgt spid="4199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2" grpId="0" bldLvl="0" animBg="1"/>
      <p:bldP spid="41993" grpId="0" bldLvl="0" animBg="1"/>
      <p:bldP spid="41994" grpId="0" bldLvl="0" animBg="1"/>
      <p:bldP spid="41995" grpId="0" bldLvl="0" animBg="1"/>
      <p:bldP spid="41996"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3010" name="Picture 5" descr="abstract-design-with-beautiful-flowers1"/>
          <p:cNvPicPr>
            <a:picLocks noChangeAspect="1"/>
          </p:cNvPicPr>
          <p:nvPr/>
        </p:nvPicPr>
        <p:blipFill>
          <a:blip r:embed="rId1"/>
          <a:stretch>
            <a:fillRect/>
          </a:stretch>
        </p:blipFill>
        <p:spPr>
          <a:xfrm>
            <a:off x="2597150" y="5573713"/>
            <a:ext cx="246063" cy="519112"/>
          </a:xfrm>
          <a:prstGeom prst="rect">
            <a:avLst/>
          </a:prstGeom>
          <a:noFill/>
          <a:ln w="9525">
            <a:noFill/>
          </a:ln>
        </p:spPr>
      </p:pic>
      <p:pic>
        <p:nvPicPr>
          <p:cNvPr id="43011" name="Picture 5" descr="abstract-design-with-beautiful-flowers1"/>
          <p:cNvPicPr>
            <a:picLocks noChangeAspect="1"/>
          </p:cNvPicPr>
          <p:nvPr/>
        </p:nvPicPr>
        <p:blipFill>
          <a:blip r:embed="rId2"/>
          <a:stretch>
            <a:fillRect/>
          </a:stretch>
        </p:blipFill>
        <p:spPr>
          <a:xfrm>
            <a:off x="250825" y="4895850"/>
            <a:ext cx="406400" cy="404813"/>
          </a:xfrm>
          <a:prstGeom prst="rect">
            <a:avLst/>
          </a:prstGeom>
          <a:noFill/>
          <a:ln w="9525">
            <a:noFill/>
          </a:ln>
        </p:spPr>
      </p:pic>
      <p:pic>
        <p:nvPicPr>
          <p:cNvPr id="43012" name="Picture 5" descr="abstract-design-with-beautiful-flowers1"/>
          <p:cNvPicPr>
            <a:picLocks noChangeAspect="1"/>
          </p:cNvPicPr>
          <p:nvPr/>
        </p:nvPicPr>
        <p:blipFill>
          <a:blip r:embed="rId2"/>
          <a:stretch>
            <a:fillRect/>
          </a:stretch>
        </p:blipFill>
        <p:spPr>
          <a:xfrm>
            <a:off x="1285875" y="5048250"/>
            <a:ext cx="406400" cy="404813"/>
          </a:xfrm>
          <a:prstGeom prst="rect">
            <a:avLst/>
          </a:prstGeom>
          <a:noFill/>
          <a:ln w="9525">
            <a:noFill/>
          </a:ln>
        </p:spPr>
      </p:pic>
      <p:pic>
        <p:nvPicPr>
          <p:cNvPr id="43013" name="Picture 5" descr="abstract-design-with-beautiful-flowers1"/>
          <p:cNvPicPr>
            <a:picLocks noChangeAspect="1"/>
          </p:cNvPicPr>
          <p:nvPr/>
        </p:nvPicPr>
        <p:blipFill>
          <a:blip r:embed="rId3"/>
          <a:stretch>
            <a:fillRect/>
          </a:stretch>
        </p:blipFill>
        <p:spPr>
          <a:xfrm>
            <a:off x="2124075" y="5543550"/>
            <a:ext cx="404813" cy="406400"/>
          </a:xfrm>
          <a:prstGeom prst="rect">
            <a:avLst/>
          </a:prstGeom>
          <a:noFill/>
          <a:ln w="9525">
            <a:noFill/>
          </a:ln>
        </p:spPr>
      </p:pic>
      <p:sp>
        <p:nvSpPr>
          <p:cNvPr id="43014" name="Rectangle 4"/>
          <p:cNvSpPr/>
          <p:nvPr/>
        </p:nvSpPr>
        <p:spPr>
          <a:xfrm>
            <a:off x="0" y="6477000"/>
            <a:ext cx="9142413" cy="381000"/>
          </a:xfrm>
          <a:prstGeom prst="rect">
            <a:avLst/>
          </a:prstGeom>
          <a:solidFill>
            <a:srgbClr val="92D050"/>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43015" name="Rectangle 2"/>
          <p:cNvSpPr/>
          <p:nvPr/>
        </p:nvSpPr>
        <p:spPr>
          <a:xfrm>
            <a:off x="-7937" y="0"/>
            <a:ext cx="9151937" cy="831850"/>
          </a:xfrm>
          <a:prstGeom prst="rect">
            <a:avLst/>
          </a:prstGeom>
          <a:solidFill>
            <a:srgbClr val="92D050"/>
          </a:solidFill>
          <a:ln w="9525">
            <a:noFill/>
          </a:ln>
        </p:spPr>
        <p:txBody>
          <a:bodyPr wrap="none" anchor="ctr"/>
          <a:p>
            <a:r>
              <a:rPr lang="zh-CN" altLang="en-US" sz="3600" dirty="0">
                <a:solidFill>
                  <a:srgbClr val="000000"/>
                </a:solidFill>
                <a:latin typeface="黑体" panose="02010609060101010101" pitchFamily="2" charset="-122"/>
                <a:ea typeface="黑体" panose="02010609060101010101" pitchFamily="2" charset="-122"/>
                <a:sym typeface="黑体" panose="02010609060101010101" pitchFamily="2" charset="-122"/>
              </a:rPr>
              <a:t>心理发展的五个阶段</a:t>
            </a:r>
            <a:endParaRPr lang="zh-CN" altLang="en-US" dirty="0">
              <a:latin typeface="Arial" panose="020B0604020202020204" pitchFamily="34" charset="0"/>
            </a:endParaRPr>
          </a:p>
        </p:txBody>
      </p:sp>
      <p:sp>
        <p:nvSpPr>
          <p:cNvPr id="43016" name="Oval 15"/>
          <p:cNvSpPr/>
          <p:nvPr/>
        </p:nvSpPr>
        <p:spPr>
          <a:xfrm>
            <a:off x="358775" y="4221163"/>
            <a:ext cx="684213" cy="719137"/>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43017" name="Oval 14"/>
          <p:cNvSpPr/>
          <p:nvPr/>
        </p:nvSpPr>
        <p:spPr>
          <a:xfrm>
            <a:off x="2700338" y="3789363"/>
            <a:ext cx="1943100" cy="2301875"/>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43018" name="Oval 12"/>
          <p:cNvSpPr/>
          <p:nvPr/>
        </p:nvSpPr>
        <p:spPr>
          <a:xfrm>
            <a:off x="2786063" y="1000125"/>
            <a:ext cx="1296987" cy="1584325"/>
          </a:xfrm>
          <a:prstGeom prst="ellipse">
            <a:avLst/>
          </a:prstGeom>
          <a:solidFill>
            <a:srgbClr val="CCCC00">
              <a:alpha val="9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43019" name="Oval 13"/>
          <p:cNvSpPr/>
          <p:nvPr/>
        </p:nvSpPr>
        <p:spPr>
          <a:xfrm>
            <a:off x="6875463" y="2592388"/>
            <a:ext cx="1728787" cy="2232025"/>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43020" name="Oval 22"/>
          <p:cNvSpPr/>
          <p:nvPr/>
        </p:nvSpPr>
        <p:spPr>
          <a:xfrm>
            <a:off x="6881813" y="4222750"/>
            <a:ext cx="611187" cy="719138"/>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pic>
        <p:nvPicPr>
          <p:cNvPr id="43021" name="Picture 5" descr="abstract-design-with-beautiful-flowers1"/>
          <p:cNvPicPr>
            <a:picLocks noChangeAspect="1"/>
          </p:cNvPicPr>
          <p:nvPr/>
        </p:nvPicPr>
        <p:blipFill>
          <a:blip r:embed="rId4"/>
          <a:stretch>
            <a:fillRect/>
          </a:stretch>
        </p:blipFill>
        <p:spPr>
          <a:xfrm>
            <a:off x="107950" y="4076700"/>
            <a:ext cx="2089150" cy="2814638"/>
          </a:xfrm>
          <a:prstGeom prst="rect">
            <a:avLst/>
          </a:prstGeom>
          <a:noFill/>
          <a:ln w="9525">
            <a:noFill/>
          </a:ln>
        </p:spPr>
      </p:pic>
      <p:pic>
        <p:nvPicPr>
          <p:cNvPr id="43022" name="Picture 5" descr="abstract-design-with-beautiful-flowers1"/>
          <p:cNvPicPr>
            <a:picLocks noChangeAspect="1"/>
          </p:cNvPicPr>
          <p:nvPr/>
        </p:nvPicPr>
        <p:blipFill>
          <a:blip r:embed="rId5"/>
          <a:stretch>
            <a:fillRect/>
          </a:stretch>
        </p:blipFill>
        <p:spPr>
          <a:xfrm>
            <a:off x="2124075" y="5157788"/>
            <a:ext cx="1293813" cy="1741487"/>
          </a:xfrm>
          <a:prstGeom prst="rect">
            <a:avLst/>
          </a:prstGeom>
          <a:noFill/>
          <a:ln w="9525">
            <a:noFill/>
          </a:ln>
        </p:spPr>
      </p:pic>
      <p:pic>
        <p:nvPicPr>
          <p:cNvPr id="43023" name="Picture 5" descr="abstract-design-with-beautiful-flowers1"/>
          <p:cNvPicPr>
            <a:picLocks noChangeAspect="1"/>
          </p:cNvPicPr>
          <p:nvPr/>
        </p:nvPicPr>
        <p:blipFill>
          <a:blip r:embed="rId2"/>
          <a:stretch>
            <a:fillRect/>
          </a:stretch>
        </p:blipFill>
        <p:spPr>
          <a:xfrm>
            <a:off x="403225" y="5048250"/>
            <a:ext cx="406400" cy="404813"/>
          </a:xfrm>
          <a:prstGeom prst="rect">
            <a:avLst/>
          </a:prstGeom>
          <a:noFill/>
          <a:ln w="9525">
            <a:noFill/>
          </a:ln>
        </p:spPr>
      </p:pic>
      <p:pic>
        <p:nvPicPr>
          <p:cNvPr id="43024" name="Picture 7" descr="abstract-design-with-beautiful-flowers1"/>
          <p:cNvPicPr>
            <a:picLocks noChangeAspect="1"/>
          </p:cNvPicPr>
          <p:nvPr/>
        </p:nvPicPr>
        <p:blipFill>
          <a:blip r:embed="rId6"/>
          <a:stretch>
            <a:fillRect/>
          </a:stretch>
        </p:blipFill>
        <p:spPr>
          <a:xfrm>
            <a:off x="3203575" y="5913438"/>
            <a:ext cx="247650" cy="179387"/>
          </a:xfrm>
          <a:prstGeom prst="rect">
            <a:avLst/>
          </a:prstGeom>
          <a:noFill/>
          <a:ln w="9525">
            <a:noFill/>
          </a:ln>
        </p:spPr>
      </p:pic>
      <p:sp>
        <p:nvSpPr>
          <p:cNvPr id="43025" name="圆角矩形 16"/>
          <p:cNvSpPr/>
          <p:nvPr/>
        </p:nvSpPr>
        <p:spPr>
          <a:xfrm>
            <a:off x="7143750" y="857250"/>
            <a:ext cx="1357313" cy="714375"/>
          </a:xfrm>
          <a:prstGeom prst="roundRect">
            <a:avLst>
              <a:gd name="adj" fmla="val 16667"/>
            </a:avLst>
          </a:prstGeom>
          <a:solidFill>
            <a:srgbClr val="F79646"/>
          </a:solidFill>
          <a:ln w="25400" cap="flat" cmpd="sng">
            <a:solidFill>
              <a:srgbClr val="B46D33"/>
            </a:solidFill>
            <a:prstDash val="solid"/>
            <a:headEnd type="none" w="med" len="med"/>
            <a:tailEnd type="none" w="med" len="med"/>
          </a:ln>
        </p:spPr>
        <p:txBody>
          <a:bodyPr anchor="ctr"/>
          <a:p>
            <a:r>
              <a:rPr lang="zh-CN" altLang="en-US" sz="2800" dirty="0">
                <a:solidFill>
                  <a:srgbClr val="FFFFFF"/>
                </a:solidFill>
                <a:latin typeface="黑体" panose="02010609060101010101" pitchFamily="2" charset="-122"/>
                <a:ea typeface="黑体" panose="02010609060101010101" pitchFamily="2" charset="-122"/>
                <a:sym typeface="黑体" panose="02010609060101010101" pitchFamily="2" charset="-122"/>
              </a:rPr>
              <a:t>口唇期</a:t>
            </a:r>
            <a:endParaRPr lang="zh-CN" altLang="en-US" dirty="0">
              <a:latin typeface="Arial" panose="020B0604020202020204" pitchFamily="34" charset="0"/>
            </a:endParaRPr>
          </a:p>
        </p:txBody>
      </p:sp>
      <p:sp>
        <p:nvSpPr>
          <p:cNvPr id="43026" name="圆角矩形 17"/>
          <p:cNvSpPr/>
          <p:nvPr/>
        </p:nvSpPr>
        <p:spPr>
          <a:xfrm>
            <a:off x="3929063" y="2071688"/>
            <a:ext cx="1357312" cy="714375"/>
          </a:xfrm>
          <a:prstGeom prst="roundRect">
            <a:avLst>
              <a:gd name="adj" fmla="val 16667"/>
            </a:avLst>
          </a:prstGeom>
          <a:solidFill>
            <a:srgbClr val="F79646"/>
          </a:solidFill>
          <a:ln w="25400" cap="flat" cmpd="sng">
            <a:solidFill>
              <a:srgbClr val="B46D33"/>
            </a:solidFill>
            <a:prstDash val="solid"/>
            <a:headEnd type="none" w="med" len="med"/>
            <a:tailEnd type="none" w="med" len="med"/>
          </a:ln>
        </p:spPr>
        <p:txBody>
          <a:bodyPr anchor="ctr"/>
          <a:p>
            <a:r>
              <a:rPr lang="zh-CN" altLang="en-US" sz="2800" dirty="0">
                <a:solidFill>
                  <a:srgbClr val="FFFFFF"/>
                </a:solidFill>
                <a:latin typeface="黑体" panose="02010609060101010101" pitchFamily="2" charset="-122"/>
                <a:ea typeface="黑体" panose="02010609060101010101" pitchFamily="2" charset="-122"/>
                <a:sym typeface="黑体" panose="02010609060101010101" pitchFamily="2" charset="-122"/>
              </a:rPr>
              <a:t>肛门期</a:t>
            </a:r>
            <a:endParaRPr lang="zh-CN" altLang="en-US" dirty="0">
              <a:latin typeface="Arial" panose="020B0604020202020204" pitchFamily="34" charset="0"/>
            </a:endParaRPr>
          </a:p>
        </p:txBody>
      </p:sp>
      <p:sp>
        <p:nvSpPr>
          <p:cNvPr id="43027" name="圆角矩形 18"/>
          <p:cNvSpPr/>
          <p:nvPr/>
        </p:nvSpPr>
        <p:spPr>
          <a:xfrm>
            <a:off x="1357313" y="2857500"/>
            <a:ext cx="1357312" cy="714375"/>
          </a:xfrm>
          <a:prstGeom prst="roundRect">
            <a:avLst>
              <a:gd name="adj" fmla="val 16667"/>
            </a:avLst>
          </a:prstGeom>
          <a:solidFill>
            <a:srgbClr val="F79646"/>
          </a:solidFill>
          <a:ln w="25400" cap="flat" cmpd="sng">
            <a:solidFill>
              <a:srgbClr val="B46D33"/>
            </a:solidFill>
            <a:prstDash val="solid"/>
            <a:headEnd type="none" w="med" len="med"/>
            <a:tailEnd type="none" w="med" len="med"/>
          </a:ln>
        </p:spPr>
        <p:txBody>
          <a:bodyPr anchor="ctr"/>
          <a:p>
            <a:r>
              <a:rPr lang="zh-CN" altLang="en-US" sz="2800" dirty="0">
                <a:solidFill>
                  <a:srgbClr val="FFFFFF"/>
                </a:solidFill>
                <a:latin typeface="黑体" panose="02010609060101010101" pitchFamily="2" charset="-122"/>
                <a:ea typeface="黑体" panose="02010609060101010101" pitchFamily="2" charset="-122"/>
                <a:sym typeface="黑体" panose="02010609060101010101" pitchFamily="2" charset="-122"/>
              </a:rPr>
              <a:t>性器期</a:t>
            </a:r>
            <a:endParaRPr lang="zh-CN" altLang="en-US" dirty="0">
              <a:latin typeface="Arial" panose="020B0604020202020204" pitchFamily="34" charset="0"/>
            </a:endParaRPr>
          </a:p>
        </p:txBody>
      </p:sp>
      <p:sp>
        <p:nvSpPr>
          <p:cNvPr id="43028" name="TextBox 21"/>
          <p:cNvSpPr/>
          <p:nvPr/>
        </p:nvSpPr>
        <p:spPr>
          <a:xfrm rot="19769949">
            <a:off x="6430963" y="952500"/>
            <a:ext cx="492125" cy="830263"/>
          </a:xfrm>
          <a:prstGeom prst="rect">
            <a:avLst/>
          </a:prstGeom>
          <a:noFill/>
          <a:ln w="9525">
            <a:noFill/>
          </a:ln>
        </p:spPr>
        <p:txBody>
          <a:bodyPr>
            <a:spAutoFit/>
          </a:bodyPr>
          <a:p>
            <a:r>
              <a:rPr lang="en-US" altLang="zh-CN" sz="4800" dirty="0">
                <a:solidFill>
                  <a:srgbClr val="92D050"/>
                </a:solidFill>
                <a:latin typeface="黑体" panose="02010609060101010101" pitchFamily="2" charset="-122"/>
                <a:ea typeface="黑体" panose="02010609060101010101" pitchFamily="2" charset="-122"/>
                <a:sym typeface="黑体" panose="02010609060101010101" pitchFamily="2" charset="-122"/>
              </a:rPr>
              <a:t>1</a:t>
            </a:r>
            <a:endParaRPr lang="zh-CN" altLang="en-US" dirty="0">
              <a:latin typeface="Arial" panose="020B0604020202020204" pitchFamily="34" charset="0"/>
            </a:endParaRPr>
          </a:p>
        </p:txBody>
      </p:sp>
      <p:sp>
        <p:nvSpPr>
          <p:cNvPr id="43029" name="TextBox 23"/>
          <p:cNvSpPr/>
          <p:nvPr/>
        </p:nvSpPr>
        <p:spPr>
          <a:xfrm rot="19769949">
            <a:off x="4248150" y="1316038"/>
            <a:ext cx="493713" cy="830262"/>
          </a:xfrm>
          <a:prstGeom prst="rect">
            <a:avLst/>
          </a:prstGeom>
          <a:noFill/>
          <a:ln w="9525">
            <a:noFill/>
          </a:ln>
        </p:spPr>
        <p:txBody>
          <a:bodyPr wrap="none">
            <a:spAutoFit/>
          </a:bodyPr>
          <a:p>
            <a:r>
              <a:rPr lang="en-US" altLang="zh-CN" sz="4800" dirty="0">
                <a:solidFill>
                  <a:srgbClr val="92D050"/>
                </a:solidFill>
                <a:latin typeface="黑体" panose="02010609060101010101" pitchFamily="2" charset="-122"/>
                <a:ea typeface="黑体" panose="02010609060101010101" pitchFamily="2" charset="-122"/>
                <a:sym typeface="黑体" panose="02010609060101010101" pitchFamily="2" charset="-122"/>
              </a:rPr>
              <a:t>2</a:t>
            </a:r>
            <a:endParaRPr lang="zh-CN" altLang="en-US" dirty="0">
              <a:latin typeface="Arial" panose="020B0604020202020204" pitchFamily="34" charset="0"/>
            </a:endParaRPr>
          </a:p>
        </p:txBody>
      </p:sp>
      <p:sp>
        <p:nvSpPr>
          <p:cNvPr id="43030" name="TextBox 24"/>
          <p:cNvSpPr/>
          <p:nvPr/>
        </p:nvSpPr>
        <p:spPr>
          <a:xfrm rot="19769949">
            <a:off x="1676400" y="1852613"/>
            <a:ext cx="493713" cy="831850"/>
          </a:xfrm>
          <a:prstGeom prst="rect">
            <a:avLst/>
          </a:prstGeom>
          <a:noFill/>
          <a:ln w="9525">
            <a:noFill/>
          </a:ln>
        </p:spPr>
        <p:txBody>
          <a:bodyPr wrap="none">
            <a:spAutoFit/>
          </a:bodyPr>
          <a:p>
            <a:r>
              <a:rPr lang="en-US" altLang="zh-CN" sz="4800" dirty="0">
                <a:solidFill>
                  <a:srgbClr val="92D050"/>
                </a:solidFill>
                <a:latin typeface="黑体" panose="02010609060101010101" pitchFamily="2" charset="-122"/>
                <a:ea typeface="黑体" panose="02010609060101010101" pitchFamily="2" charset="-122"/>
                <a:sym typeface="黑体" panose="02010609060101010101" pitchFamily="2" charset="-122"/>
              </a:rPr>
              <a:t>3</a:t>
            </a:r>
            <a:endParaRPr lang="zh-CN" altLang="en-US" dirty="0">
              <a:latin typeface="Arial" panose="020B0604020202020204" pitchFamily="34" charset="0"/>
            </a:endParaRPr>
          </a:p>
        </p:txBody>
      </p:sp>
      <p:pic>
        <p:nvPicPr>
          <p:cNvPr id="43031" name="Picture 4" descr="D:\心理学世纪沙龙图片\漫画弗洛伊德.jpg"/>
          <p:cNvPicPr>
            <a:picLocks noChangeAspect="1"/>
          </p:cNvPicPr>
          <p:nvPr/>
        </p:nvPicPr>
        <p:blipFill>
          <a:blip r:embed="rId7"/>
          <a:stretch>
            <a:fillRect/>
          </a:stretch>
        </p:blipFill>
        <p:spPr>
          <a:xfrm>
            <a:off x="6572250" y="1928813"/>
            <a:ext cx="1928813" cy="3328987"/>
          </a:xfrm>
          <a:prstGeom prst="rect">
            <a:avLst/>
          </a:prstGeom>
          <a:noFill/>
          <a:ln w="9525">
            <a:noFill/>
          </a:ln>
        </p:spPr>
      </p:pic>
      <p:sp>
        <p:nvSpPr>
          <p:cNvPr id="2" name="日期占位符 1"/>
          <p:cNvSpPr/>
          <p:nvPr>
            <p:ph type="dt" sz="half" idx="10"/>
          </p:nvPr>
        </p:nvSpPr>
        <p:spPr/>
        <p:txBody>
          <a:bodyPr/>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path" presetSubtype="0" repeatCount="indefinite" accel="50000" decel="50000" fill="hold" nodeType="withEffect">
                                  <p:stCondLst>
                                    <p:cond delay="0"/>
                                  </p:stCondLst>
                                  <p:childTnLst>
                                    <p:animMotion origin="layout" path="M -4.44444E-6 -3.7037E-7 L 0.03994 0.0669 C 0.04896 0.08102 0.054 0.10208 0.054 0.12407 C 0.054 0.14907 0.04896 0.16898 0.03994 0.1831 C 0.02709 0.19861 -0.0092 0.19607 -0.02274 0.21667 C -0.03628 0.23727 -0.03732 0.28773 -0.04114 0.30625 " pathEditMode="relative" rAng="0" ptsTypes="FfffsF">
                                      <p:cBhvr>
                                        <p:cTn id="6" dur="2000" fill="hold"/>
                                        <p:tgtEl>
                                          <p:spTgt spid="43011"/>
                                        </p:tgtEl>
                                        <p:attrNameLst>
                                          <p:attrName>ppt_x</p:attrName>
                                          <p:attrName>ppt_y</p:attrName>
                                        </p:attrNameLst>
                                      </p:cBhvr>
                                      <p:rCtr x="600" y="15300"/>
                                    </p:animMotion>
                                  </p:childTnLst>
                                </p:cTn>
                              </p:par>
                              <p:par>
                                <p:cTn id="7" presetID="59" presetClass="path" presetSubtype="0" repeatCount="indefinite" accel="50000" decel="50000" fill="hold" nodeType="withEffect">
                                  <p:stCondLst>
                                    <p:cond delay="250"/>
                                  </p:stCondLst>
                                  <p:childTnLst>
                                    <p:animMotion origin="layout" path="M -0.01528 -0.01829 C 0.00816 -0.03403 0.03854 -0.01319 0.05382 0.02732 C 0.06944 0.06875 0.06406 0.11412 0.04062 0.13033 C 0.01701 0.1456 0.0118 0.19097 0.02726 0.23171 C 0.04288 0.27338 0.07326 0.29491 0.0967 0.27917 " pathEditMode="relative" rAng="3800340" ptsTypes="fffff">
                                      <p:cBhvr>
                                        <p:cTn id="8" dur="2000" fill="hold"/>
                                        <p:tgtEl>
                                          <p:spTgt spid="43024"/>
                                        </p:tgtEl>
                                        <p:attrNameLst>
                                          <p:attrName>ppt_x</p:attrName>
                                          <p:attrName>ppt_y</p:attrName>
                                        </p:attrNameLst>
                                      </p:cBhvr>
                                      <p:rCtr x="5600" y="14900"/>
                                    </p:animMotion>
                                  </p:childTnLst>
                                </p:cTn>
                              </p:par>
                              <p:par>
                                <p:cTn id="9" presetID="58" presetClass="path" presetSubtype="0" repeatCount="indefinite" accel="50000" decel="50000" fill="hold" nodeType="withEffect">
                                  <p:stCondLst>
                                    <p:cond delay="0"/>
                                  </p:stCondLst>
                                  <p:childTnLst>
                                    <p:animMotion origin="layout" path="M -4.44444E-6 -3.7037E-7 L 0.03994 0.0669 C 0.04896 0.08102 0.054 0.10208 0.054 0.12407 C 0.054 0.14907 0.04896 0.16898 0.03994 0.1831 C 0.02709 0.19861 -0.0092 0.19607 -0.02274 0.21667 C -0.03628 0.23727 -0.03732 0.28773 -0.04114 0.30625 " pathEditMode="relative" rAng="0" ptsTypes="FfffsF">
                                      <p:cBhvr>
                                        <p:cTn id="10" dur="2000" fill="hold"/>
                                        <p:tgtEl>
                                          <p:spTgt spid="43012"/>
                                        </p:tgtEl>
                                        <p:attrNameLst>
                                          <p:attrName>ppt_x</p:attrName>
                                          <p:attrName>ppt_y</p:attrName>
                                        </p:attrNameLst>
                                      </p:cBhvr>
                                      <p:rCtr x="600" y="15300"/>
                                    </p:animMotion>
                                  </p:childTnLst>
                                </p:cTn>
                              </p:par>
                              <p:par>
                                <p:cTn id="11" presetID="59" presetClass="path" presetSubtype="0" repeatCount="indefinite" accel="50000" decel="50000" fill="hold" nodeType="withEffect">
                                  <p:stCondLst>
                                    <p:cond delay="250"/>
                                  </p:stCondLst>
                                  <p:childTnLst>
                                    <p:animMotion origin="layout" path="M 4.16667E-6 2.31214E-7 C 0.02482 -0.0104 0.05277 0.01688 0.06284 0.06012 C 0.07361 0.07214 0.04618 0.07399 0.04062 0.08277 C 0.03507 0.09156 0.0335 0.08879 0.02951 0.11237 C 0.00434 0.12301 0.0059 0.18081 0.01649 0.22497 C 0.02673 0.26798 0.05069 0.32786 0.07552 0.31746 " pathEditMode="relative" rAng="0" ptsTypes="ffafff">
                                      <p:cBhvr>
                                        <p:cTn id="12" dur="2000" fill="hold"/>
                                        <p:tgtEl>
                                          <p:spTgt spid="43010"/>
                                        </p:tgtEl>
                                        <p:attrNameLst>
                                          <p:attrName>ppt_x</p:attrName>
                                          <p:attrName>ppt_y</p:attrName>
                                        </p:attrNameLst>
                                      </p:cBhvr>
                                      <p:rCtr x="3800" y="15900"/>
                                    </p:animMotion>
                                  </p:childTnLst>
                                </p:cTn>
                              </p:par>
                              <p:par>
                                <p:cTn id="13" presetID="58" presetClass="path" presetSubtype="0" repeatCount="indefinite" accel="50000" decel="50000" fill="hold" nodeType="withEffect">
                                  <p:stCondLst>
                                    <p:cond delay="0"/>
                                  </p:stCondLst>
                                  <p:childTnLst>
                                    <p:animMotion origin="layout" path="M -2.77778E-7 -4.21965E-6 L 0.02344 0.05087 C 0.02969 0.07561 0.01389 0.08879 0.00434 0.10151 C 0.00139 0.11191 -0.01337 0.12463 -0.01788 0.14382 C -0.0191 0.16324 0.00035 0.19076 -0.00347 0.21781 C -0.01701 0.23839 -0.03733 0.28763 -0.04115 0.30636 " pathEditMode="relative" rAng="0" ptsTypes="FffasF">
                                      <p:cBhvr>
                                        <p:cTn id="14" dur="2000" fill="hold"/>
                                        <p:tgtEl>
                                          <p:spTgt spid="43013"/>
                                        </p:tgtEl>
                                        <p:attrNameLst>
                                          <p:attrName>ppt_x</p:attrName>
                                          <p:attrName>ppt_y</p:attrName>
                                        </p:attrNameLst>
                                      </p:cBhvr>
                                      <p:rCtr x="-200" y="15300"/>
                                    </p:animMotion>
                                  </p:childTnLst>
                                </p:cTn>
                              </p:par>
                              <p:par>
                                <p:cTn id="15" presetID="58" presetClass="path" presetSubtype="0" repeatCount="indefinite" accel="50000" decel="50000" fill="hold" nodeType="withEffect">
                                  <p:stCondLst>
                                    <p:cond delay="500"/>
                                  </p:stCondLst>
                                  <p:childTnLst>
                                    <p:animMotion origin="layout" path="M 5.55556E-7 -4.27746E-6 L -0.01059 0.06683 C -0.01302 0.08093 -0.00434 0.09688 -0.00434 0.11908 C -0.00434 0.14405 -0.01302 0.16902 -0.01059 0.18313 C -0.00712 0.19862 0.00243 0.19607 0.0059 0.21665 C 0.00955 0.23723 0.0099 0.28763 0.01094 0.30636 " pathEditMode="relative" rAng="0" ptsTypes="FfffsF">
                                      <p:cBhvr>
                                        <p:cTn id="16" dur="2000" fill="hold"/>
                                        <p:tgtEl>
                                          <p:spTgt spid="43023"/>
                                        </p:tgtEl>
                                        <p:attrNameLst>
                                          <p:attrName>ppt_x</p:attrName>
                                          <p:attrName>ppt_y</p:attrName>
                                        </p:attrNameLst>
                                      </p:cBhvr>
                                      <p:rCtr x="0" y="15300"/>
                                    </p:animMotion>
                                  </p:childTnLst>
                                </p:cTn>
                              </p:par>
                              <p:par>
                                <p:cTn id="17" presetID="25" presetClass="emph" presetSubtype="0" fill="hold" grpId="0" nodeType="withEffect">
                                  <p:stCondLst>
                                    <p:cond delay="500"/>
                                  </p:stCondLst>
                                  <p:childTnLst>
                                    <p:animClr clrSpc="hsl" dir="cw">
                                      <p:cBhvr override="childStyle">
                                        <p:cTn id="18" dur="500" fill="hold"/>
                                        <p:tgtEl>
                                          <p:spTgt spid="43017"/>
                                        </p:tgtEl>
                                        <p:attrNameLst>
                                          <p:attrName>style.color</p:attrName>
                                        </p:attrNameLst>
                                      </p:cBhvr>
                                      <p:by>
                                        <p:hsl h="0" s="-70560" l="0"/>
                                      </p:by>
                                    </p:animClr>
                                    <p:animClr clrSpc="hsl" dir="cw">
                                      <p:cBhvr>
                                        <p:cTn id="19" dur="500" fill="hold"/>
                                        <p:tgtEl>
                                          <p:spTgt spid="43017"/>
                                        </p:tgtEl>
                                        <p:attrNameLst>
                                          <p:attrName>fillcolor</p:attrName>
                                        </p:attrNameLst>
                                      </p:cBhvr>
                                      <p:by>
                                        <p:hsl h="0" s="-70560" l="0"/>
                                      </p:by>
                                    </p:animClr>
                                    <p:animClr clrSpc="hsl" dir="cw">
                                      <p:cBhvr>
                                        <p:cTn id="20" dur="500" fill="hold"/>
                                        <p:tgtEl>
                                          <p:spTgt spid="43017"/>
                                        </p:tgtEl>
                                        <p:attrNameLst>
                                          <p:attrName>stroke.color</p:attrName>
                                        </p:attrNameLst>
                                      </p:cBhvr>
                                      <p:by>
                                        <p:hsl h="0" s="-70560" l="0"/>
                                      </p:by>
                                    </p:animClr>
                                    <p:set>
                                      <p:cBhvr>
                                        <p:cTn id="21" dur="500" fill="hold"/>
                                        <p:tgtEl>
                                          <p:spTgt spid="43017"/>
                                        </p:tgtEl>
                                        <p:attrNameLst>
                                          <p:attrName>fill.type</p:attrName>
                                        </p:attrNameLst>
                                      </p:cBhvr>
                                      <p:to>
                                        <p:strVal val="solid"/>
                                      </p:to>
                                    </p:set>
                                  </p:childTnLst>
                                </p:cTn>
                              </p:par>
                              <p:par>
                                <p:cTn id="22" presetID="25" presetClass="emph" presetSubtype="0" fill="hold" grpId="0" nodeType="withEffect">
                                  <p:stCondLst>
                                    <p:cond delay="500"/>
                                  </p:stCondLst>
                                  <p:childTnLst>
                                    <p:animClr clrSpc="hsl" dir="cw">
                                      <p:cBhvr override="childStyle">
                                        <p:cTn id="23" dur="500" fill="hold"/>
                                        <p:tgtEl>
                                          <p:spTgt spid="43018"/>
                                        </p:tgtEl>
                                        <p:attrNameLst>
                                          <p:attrName>style.color</p:attrName>
                                        </p:attrNameLst>
                                      </p:cBhvr>
                                      <p:by>
                                        <p:hsl h="0" s="-70560" l="0"/>
                                      </p:by>
                                    </p:animClr>
                                    <p:animClr clrSpc="hsl" dir="cw">
                                      <p:cBhvr>
                                        <p:cTn id="24" dur="500" fill="hold"/>
                                        <p:tgtEl>
                                          <p:spTgt spid="43018"/>
                                        </p:tgtEl>
                                        <p:attrNameLst>
                                          <p:attrName>fillcolor</p:attrName>
                                        </p:attrNameLst>
                                      </p:cBhvr>
                                      <p:by>
                                        <p:hsl h="0" s="-70560" l="0"/>
                                      </p:by>
                                    </p:animClr>
                                    <p:animClr clrSpc="hsl" dir="cw">
                                      <p:cBhvr>
                                        <p:cTn id="25" dur="500" fill="hold"/>
                                        <p:tgtEl>
                                          <p:spTgt spid="43018"/>
                                        </p:tgtEl>
                                        <p:attrNameLst>
                                          <p:attrName>stroke.color</p:attrName>
                                        </p:attrNameLst>
                                      </p:cBhvr>
                                      <p:by>
                                        <p:hsl h="0" s="-70560" l="0"/>
                                      </p:by>
                                    </p:animClr>
                                    <p:set>
                                      <p:cBhvr>
                                        <p:cTn id="26" dur="500" fill="hold"/>
                                        <p:tgtEl>
                                          <p:spTgt spid="43018"/>
                                        </p:tgtEl>
                                        <p:attrNameLst>
                                          <p:attrName>fill.type</p:attrName>
                                        </p:attrNameLst>
                                      </p:cBhvr>
                                      <p:to>
                                        <p:strVal val="solid"/>
                                      </p:to>
                                    </p:set>
                                  </p:childTnLst>
                                </p:cTn>
                              </p:par>
                              <p:par>
                                <p:cTn id="27" presetID="25" presetClass="emph" presetSubtype="0" fill="hold" grpId="0" nodeType="withEffect">
                                  <p:stCondLst>
                                    <p:cond delay="500"/>
                                  </p:stCondLst>
                                  <p:childTnLst>
                                    <p:animClr clrSpc="hsl" dir="cw">
                                      <p:cBhvr override="childStyle">
                                        <p:cTn id="28" dur="500" fill="hold"/>
                                        <p:tgtEl>
                                          <p:spTgt spid="43019"/>
                                        </p:tgtEl>
                                        <p:attrNameLst>
                                          <p:attrName>style.color</p:attrName>
                                        </p:attrNameLst>
                                      </p:cBhvr>
                                      <p:by>
                                        <p:hsl h="0" s="-70560" l="0"/>
                                      </p:by>
                                    </p:animClr>
                                    <p:animClr clrSpc="hsl" dir="cw">
                                      <p:cBhvr>
                                        <p:cTn id="29" dur="500" fill="hold"/>
                                        <p:tgtEl>
                                          <p:spTgt spid="43019"/>
                                        </p:tgtEl>
                                        <p:attrNameLst>
                                          <p:attrName>fillcolor</p:attrName>
                                        </p:attrNameLst>
                                      </p:cBhvr>
                                      <p:by>
                                        <p:hsl h="0" s="-70560" l="0"/>
                                      </p:by>
                                    </p:animClr>
                                    <p:animClr clrSpc="hsl" dir="cw">
                                      <p:cBhvr>
                                        <p:cTn id="30" dur="500" fill="hold"/>
                                        <p:tgtEl>
                                          <p:spTgt spid="43019"/>
                                        </p:tgtEl>
                                        <p:attrNameLst>
                                          <p:attrName>stroke.color</p:attrName>
                                        </p:attrNameLst>
                                      </p:cBhvr>
                                      <p:by>
                                        <p:hsl h="0" s="-70560" l="0"/>
                                      </p:by>
                                    </p:animClr>
                                    <p:set>
                                      <p:cBhvr>
                                        <p:cTn id="31" dur="500" fill="hold"/>
                                        <p:tgtEl>
                                          <p:spTgt spid="43019"/>
                                        </p:tgtEl>
                                        <p:attrNameLst>
                                          <p:attrName>fill.type</p:attrName>
                                        </p:attrNameLst>
                                      </p:cBhvr>
                                      <p:to>
                                        <p:strVal val="solid"/>
                                      </p:to>
                                    </p:set>
                                  </p:childTnLst>
                                </p:cTn>
                              </p:par>
                              <p:par>
                                <p:cTn id="32" presetID="25" presetClass="emph" presetSubtype="0" fill="hold" grpId="0" nodeType="withEffect">
                                  <p:stCondLst>
                                    <p:cond delay="500"/>
                                  </p:stCondLst>
                                  <p:childTnLst>
                                    <p:animClr clrSpc="hsl" dir="cw">
                                      <p:cBhvr override="childStyle">
                                        <p:cTn id="33" dur="500" fill="hold"/>
                                        <p:tgtEl>
                                          <p:spTgt spid="43020"/>
                                        </p:tgtEl>
                                        <p:attrNameLst>
                                          <p:attrName>style.color</p:attrName>
                                        </p:attrNameLst>
                                      </p:cBhvr>
                                      <p:by>
                                        <p:hsl h="0" s="-70560" l="0"/>
                                      </p:by>
                                    </p:animClr>
                                    <p:animClr clrSpc="hsl" dir="cw">
                                      <p:cBhvr>
                                        <p:cTn id="34" dur="500" fill="hold"/>
                                        <p:tgtEl>
                                          <p:spTgt spid="43020"/>
                                        </p:tgtEl>
                                        <p:attrNameLst>
                                          <p:attrName>fillcolor</p:attrName>
                                        </p:attrNameLst>
                                      </p:cBhvr>
                                      <p:by>
                                        <p:hsl h="0" s="-70560" l="0"/>
                                      </p:by>
                                    </p:animClr>
                                    <p:animClr clrSpc="hsl" dir="cw">
                                      <p:cBhvr>
                                        <p:cTn id="35" dur="500" fill="hold"/>
                                        <p:tgtEl>
                                          <p:spTgt spid="43020"/>
                                        </p:tgtEl>
                                        <p:attrNameLst>
                                          <p:attrName>stroke.color</p:attrName>
                                        </p:attrNameLst>
                                      </p:cBhvr>
                                      <p:by>
                                        <p:hsl h="0" s="-70560" l="0"/>
                                      </p:by>
                                    </p:animClr>
                                    <p:set>
                                      <p:cBhvr>
                                        <p:cTn id="36" dur="500" fill="hold"/>
                                        <p:tgtEl>
                                          <p:spTgt spid="43020"/>
                                        </p:tgtEl>
                                        <p:attrNameLst>
                                          <p:attrName>fill.type</p:attrName>
                                        </p:attrNameLst>
                                      </p:cBhvr>
                                      <p:to>
                                        <p:strVal val="solid"/>
                                      </p:to>
                                    </p:set>
                                  </p:childTnLst>
                                </p:cTn>
                              </p:par>
                              <p:par>
                                <p:cTn id="37" presetID="25" presetClass="emph" presetSubtype="0" fill="hold" grpId="0" nodeType="withEffect">
                                  <p:stCondLst>
                                    <p:cond delay="500"/>
                                  </p:stCondLst>
                                  <p:childTnLst>
                                    <p:animClr clrSpc="hsl" dir="cw">
                                      <p:cBhvr override="childStyle">
                                        <p:cTn id="38" dur="500" fill="hold"/>
                                        <p:tgtEl>
                                          <p:spTgt spid="43016"/>
                                        </p:tgtEl>
                                        <p:attrNameLst>
                                          <p:attrName>style.color</p:attrName>
                                        </p:attrNameLst>
                                      </p:cBhvr>
                                      <p:by>
                                        <p:hsl h="0" s="-70560" l="0"/>
                                      </p:by>
                                    </p:animClr>
                                    <p:animClr clrSpc="hsl" dir="cw">
                                      <p:cBhvr>
                                        <p:cTn id="39" dur="500" fill="hold"/>
                                        <p:tgtEl>
                                          <p:spTgt spid="43016"/>
                                        </p:tgtEl>
                                        <p:attrNameLst>
                                          <p:attrName>fillcolor</p:attrName>
                                        </p:attrNameLst>
                                      </p:cBhvr>
                                      <p:by>
                                        <p:hsl h="0" s="-70560" l="0"/>
                                      </p:by>
                                    </p:animClr>
                                    <p:animClr clrSpc="hsl" dir="cw">
                                      <p:cBhvr>
                                        <p:cTn id="40" dur="500" fill="hold"/>
                                        <p:tgtEl>
                                          <p:spTgt spid="43016"/>
                                        </p:tgtEl>
                                        <p:attrNameLst>
                                          <p:attrName>stroke.color</p:attrName>
                                        </p:attrNameLst>
                                      </p:cBhvr>
                                      <p:by>
                                        <p:hsl h="0" s="-70560" l="0"/>
                                      </p:by>
                                    </p:animClr>
                                    <p:set>
                                      <p:cBhvr>
                                        <p:cTn id="41" dur="500" fill="hold"/>
                                        <p:tgtEl>
                                          <p:spTgt spid="43016"/>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43025"/>
                                        </p:tgtEl>
                                        <p:attrNameLst>
                                          <p:attrName>style.visibility</p:attrName>
                                        </p:attrNameLst>
                                      </p:cBhvr>
                                      <p:to>
                                        <p:strVal val="visible"/>
                                      </p:to>
                                    </p:set>
                                    <p:animEffect filter="blinds(horizontal)">
                                      <p:cBhvr>
                                        <p:cTn id="46" dur="500"/>
                                        <p:tgtEl>
                                          <p:spTgt spid="43025"/>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43028"/>
                                        </p:tgtEl>
                                        <p:attrNameLst>
                                          <p:attrName>style.visibility</p:attrName>
                                        </p:attrNameLst>
                                      </p:cBhvr>
                                      <p:to>
                                        <p:strVal val="visible"/>
                                      </p:to>
                                    </p:set>
                                    <p:animEffect filter="blinds(horizontal)">
                                      <p:cBhvr>
                                        <p:cTn id="49" dur="500"/>
                                        <p:tgtEl>
                                          <p:spTgt spid="43028"/>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43029"/>
                                        </p:tgtEl>
                                        <p:attrNameLst>
                                          <p:attrName>style.visibility</p:attrName>
                                        </p:attrNameLst>
                                      </p:cBhvr>
                                      <p:to>
                                        <p:strVal val="visible"/>
                                      </p:to>
                                    </p:set>
                                    <p:animEffect filter="blinds(horizontal)">
                                      <p:cBhvr>
                                        <p:cTn id="54" dur="500"/>
                                        <p:tgtEl>
                                          <p:spTgt spid="43029"/>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43026"/>
                                        </p:tgtEl>
                                        <p:attrNameLst>
                                          <p:attrName>style.visibility</p:attrName>
                                        </p:attrNameLst>
                                      </p:cBhvr>
                                      <p:to>
                                        <p:strVal val="visible"/>
                                      </p:to>
                                    </p:set>
                                    <p:animEffect filter="blinds(horizontal)">
                                      <p:cBhvr>
                                        <p:cTn id="57" dur="500"/>
                                        <p:tgtEl>
                                          <p:spTgt spid="43026"/>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43027"/>
                                        </p:tgtEl>
                                        <p:attrNameLst>
                                          <p:attrName>style.visibility</p:attrName>
                                        </p:attrNameLst>
                                      </p:cBhvr>
                                      <p:to>
                                        <p:strVal val="visible"/>
                                      </p:to>
                                    </p:set>
                                    <p:animEffect filter="blinds(horizontal)">
                                      <p:cBhvr>
                                        <p:cTn id="62" dur="500"/>
                                        <p:tgtEl>
                                          <p:spTgt spid="43027"/>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43030"/>
                                        </p:tgtEl>
                                        <p:attrNameLst>
                                          <p:attrName>style.visibility</p:attrName>
                                        </p:attrNameLst>
                                      </p:cBhvr>
                                      <p:to>
                                        <p:strVal val="visible"/>
                                      </p:to>
                                    </p:set>
                                    <p:animEffect filter="blinds(horizontal)">
                                      <p:cBhvr>
                                        <p:cTn id="65" dur="500"/>
                                        <p:tgtEl>
                                          <p:spTgt spid="43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6" grpId="0" bldLvl="0" animBg="1"/>
      <p:bldP spid="43017" grpId="0" bldLvl="0" animBg="1"/>
      <p:bldP spid="43018" grpId="0" bldLvl="0" animBg="1"/>
      <p:bldP spid="43019" grpId="0" bldLvl="0" animBg="1"/>
      <p:bldP spid="43020" grpId="0" bldLvl="0" animBg="1"/>
      <p:bldP spid="43025" grpId="0" bldLvl="0" animBg="1"/>
      <p:bldP spid="43026" grpId="0" bldLvl="0" animBg="1"/>
      <p:bldP spid="43027" grpId="0" bldLvl="0" animBg="1"/>
      <p:bldP spid="43028" grpId="0" bldLvl="0"/>
      <p:bldP spid="43029" grpId="0" bldLvl="0"/>
      <p:bldP spid="43030" grpId="0" bldLvl="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pic>
        <p:nvPicPr>
          <p:cNvPr id="44034" name="Picture 5" descr="abstract-design-with-beautiful-flowers1"/>
          <p:cNvPicPr>
            <a:picLocks noChangeAspect="1"/>
          </p:cNvPicPr>
          <p:nvPr/>
        </p:nvPicPr>
        <p:blipFill>
          <a:blip r:embed="rId1"/>
          <a:stretch>
            <a:fillRect/>
          </a:stretch>
        </p:blipFill>
        <p:spPr>
          <a:xfrm>
            <a:off x="2597150" y="5573713"/>
            <a:ext cx="246063" cy="519112"/>
          </a:xfrm>
          <a:prstGeom prst="rect">
            <a:avLst/>
          </a:prstGeom>
          <a:noFill/>
          <a:ln w="9525">
            <a:noFill/>
          </a:ln>
        </p:spPr>
      </p:pic>
      <p:pic>
        <p:nvPicPr>
          <p:cNvPr id="44035" name="Picture 5" descr="abstract-design-with-beautiful-flowers1"/>
          <p:cNvPicPr>
            <a:picLocks noChangeAspect="1"/>
          </p:cNvPicPr>
          <p:nvPr/>
        </p:nvPicPr>
        <p:blipFill>
          <a:blip r:embed="rId2"/>
          <a:stretch>
            <a:fillRect/>
          </a:stretch>
        </p:blipFill>
        <p:spPr>
          <a:xfrm>
            <a:off x="250825" y="4895850"/>
            <a:ext cx="406400" cy="404813"/>
          </a:xfrm>
          <a:prstGeom prst="rect">
            <a:avLst/>
          </a:prstGeom>
          <a:noFill/>
          <a:ln w="9525">
            <a:noFill/>
          </a:ln>
        </p:spPr>
      </p:pic>
      <p:pic>
        <p:nvPicPr>
          <p:cNvPr id="44036" name="Picture 5" descr="abstract-design-with-beautiful-flowers1"/>
          <p:cNvPicPr>
            <a:picLocks noChangeAspect="1"/>
          </p:cNvPicPr>
          <p:nvPr/>
        </p:nvPicPr>
        <p:blipFill>
          <a:blip r:embed="rId2"/>
          <a:stretch>
            <a:fillRect/>
          </a:stretch>
        </p:blipFill>
        <p:spPr>
          <a:xfrm>
            <a:off x="1285875" y="5048250"/>
            <a:ext cx="406400" cy="404813"/>
          </a:xfrm>
          <a:prstGeom prst="rect">
            <a:avLst/>
          </a:prstGeom>
          <a:noFill/>
          <a:ln w="9525">
            <a:noFill/>
          </a:ln>
        </p:spPr>
      </p:pic>
      <p:pic>
        <p:nvPicPr>
          <p:cNvPr id="44037" name="Picture 5" descr="abstract-design-with-beautiful-flowers1"/>
          <p:cNvPicPr>
            <a:picLocks noChangeAspect="1"/>
          </p:cNvPicPr>
          <p:nvPr/>
        </p:nvPicPr>
        <p:blipFill>
          <a:blip r:embed="rId3"/>
          <a:stretch>
            <a:fillRect/>
          </a:stretch>
        </p:blipFill>
        <p:spPr>
          <a:xfrm>
            <a:off x="2124075" y="5543550"/>
            <a:ext cx="404813" cy="406400"/>
          </a:xfrm>
          <a:prstGeom prst="rect">
            <a:avLst/>
          </a:prstGeom>
          <a:noFill/>
          <a:ln w="9525">
            <a:noFill/>
          </a:ln>
        </p:spPr>
      </p:pic>
      <p:sp>
        <p:nvSpPr>
          <p:cNvPr id="44038" name="Rectangle 4"/>
          <p:cNvSpPr/>
          <p:nvPr/>
        </p:nvSpPr>
        <p:spPr>
          <a:xfrm>
            <a:off x="0" y="6477000"/>
            <a:ext cx="9142413" cy="381000"/>
          </a:xfrm>
          <a:prstGeom prst="rect">
            <a:avLst/>
          </a:prstGeom>
          <a:solidFill>
            <a:srgbClr val="92D050"/>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44039" name="Rectangle 2"/>
          <p:cNvSpPr/>
          <p:nvPr/>
        </p:nvSpPr>
        <p:spPr>
          <a:xfrm>
            <a:off x="-7937" y="0"/>
            <a:ext cx="9151937" cy="831850"/>
          </a:xfrm>
          <a:prstGeom prst="rect">
            <a:avLst/>
          </a:prstGeom>
          <a:solidFill>
            <a:srgbClr val="92D050"/>
          </a:solidFill>
          <a:ln w="9525">
            <a:noFill/>
          </a:ln>
        </p:spPr>
        <p:txBody>
          <a:bodyPr wrap="none" anchor="ctr"/>
          <a:p>
            <a:r>
              <a:rPr lang="zh-CN" altLang="en-US" sz="3600" dirty="0">
                <a:solidFill>
                  <a:srgbClr val="000000"/>
                </a:solidFill>
                <a:latin typeface="黑体" panose="02010609060101010101" pitchFamily="2" charset="-122"/>
                <a:ea typeface="黑体" panose="02010609060101010101" pitchFamily="2" charset="-122"/>
                <a:sym typeface="黑体" panose="02010609060101010101" pitchFamily="2" charset="-122"/>
              </a:rPr>
              <a:t>案例</a:t>
            </a:r>
            <a:r>
              <a:rPr lang="en-US" altLang="zh-CN" sz="3600" dirty="0">
                <a:solidFill>
                  <a:srgbClr val="000000"/>
                </a:solidFill>
                <a:latin typeface="黑体" panose="02010609060101010101" pitchFamily="2" charset="-122"/>
                <a:ea typeface="黑体" panose="02010609060101010101" pitchFamily="2" charset="-122"/>
                <a:sym typeface="黑体" panose="02010609060101010101" pitchFamily="2" charset="-122"/>
              </a:rPr>
              <a:t>3</a:t>
            </a:r>
            <a:r>
              <a:rPr lang="zh-CN" altLang="en-US" sz="3600" dirty="0">
                <a:solidFill>
                  <a:srgbClr val="000000"/>
                </a:solidFill>
                <a:latin typeface="黑体" panose="02010609060101010101" pitchFamily="2" charset="-122"/>
                <a:ea typeface="黑体" panose="02010609060101010101" pitchFamily="2" charset="-122"/>
                <a:sym typeface="黑体" panose="02010609060101010101" pitchFamily="2" charset="-122"/>
              </a:rPr>
              <a:t>：恋母（父）情结</a:t>
            </a:r>
            <a:endParaRPr lang="zh-CN" altLang="en-US" dirty="0">
              <a:latin typeface="Arial" panose="020B0604020202020204" pitchFamily="34" charset="0"/>
            </a:endParaRPr>
          </a:p>
        </p:txBody>
      </p:sp>
      <p:sp>
        <p:nvSpPr>
          <p:cNvPr id="44040" name="Oval 15"/>
          <p:cNvSpPr/>
          <p:nvPr/>
        </p:nvSpPr>
        <p:spPr>
          <a:xfrm>
            <a:off x="358775" y="4221163"/>
            <a:ext cx="684213" cy="719137"/>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44041" name="Oval 14"/>
          <p:cNvSpPr/>
          <p:nvPr/>
        </p:nvSpPr>
        <p:spPr>
          <a:xfrm>
            <a:off x="2700338" y="3789363"/>
            <a:ext cx="1943100" cy="2301875"/>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44042" name="Oval 12"/>
          <p:cNvSpPr/>
          <p:nvPr/>
        </p:nvSpPr>
        <p:spPr>
          <a:xfrm>
            <a:off x="3949700" y="990600"/>
            <a:ext cx="1296988" cy="1584325"/>
          </a:xfrm>
          <a:prstGeom prst="ellipse">
            <a:avLst/>
          </a:prstGeom>
          <a:solidFill>
            <a:srgbClr val="CCCC00">
              <a:alpha val="9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44043" name="Oval 13"/>
          <p:cNvSpPr/>
          <p:nvPr/>
        </p:nvSpPr>
        <p:spPr>
          <a:xfrm>
            <a:off x="6875463" y="2592388"/>
            <a:ext cx="1728787" cy="2232025"/>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44044" name="Oval 22"/>
          <p:cNvSpPr/>
          <p:nvPr/>
        </p:nvSpPr>
        <p:spPr>
          <a:xfrm>
            <a:off x="6881813" y="4222750"/>
            <a:ext cx="611187" cy="719138"/>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pic>
        <p:nvPicPr>
          <p:cNvPr id="44045" name="Picture 5" descr="abstract-design-with-beautiful-flowers1"/>
          <p:cNvPicPr>
            <a:picLocks noChangeAspect="1"/>
          </p:cNvPicPr>
          <p:nvPr/>
        </p:nvPicPr>
        <p:blipFill>
          <a:blip r:embed="rId4"/>
          <a:stretch>
            <a:fillRect/>
          </a:stretch>
        </p:blipFill>
        <p:spPr>
          <a:xfrm>
            <a:off x="107950" y="4076700"/>
            <a:ext cx="2089150" cy="2814638"/>
          </a:xfrm>
          <a:prstGeom prst="rect">
            <a:avLst/>
          </a:prstGeom>
          <a:noFill/>
          <a:ln w="9525">
            <a:noFill/>
          </a:ln>
        </p:spPr>
      </p:pic>
      <p:pic>
        <p:nvPicPr>
          <p:cNvPr id="44046" name="Picture 5" descr="abstract-design-with-beautiful-flowers1"/>
          <p:cNvPicPr>
            <a:picLocks noChangeAspect="1"/>
          </p:cNvPicPr>
          <p:nvPr/>
        </p:nvPicPr>
        <p:blipFill>
          <a:blip r:embed="rId5"/>
          <a:stretch>
            <a:fillRect/>
          </a:stretch>
        </p:blipFill>
        <p:spPr>
          <a:xfrm>
            <a:off x="2124075" y="5157788"/>
            <a:ext cx="1293813" cy="1741487"/>
          </a:xfrm>
          <a:prstGeom prst="rect">
            <a:avLst/>
          </a:prstGeom>
          <a:noFill/>
          <a:ln w="9525">
            <a:noFill/>
          </a:ln>
        </p:spPr>
      </p:pic>
      <p:pic>
        <p:nvPicPr>
          <p:cNvPr id="44047" name="Picture 5" descr="abstract-design-with-beautiful-flowers1"/>
          <p:cNvPicPr>
            <a:picLocks noChangeAspect="1"/>
          </p:cNvPicPr>
          <p:nvPr/>
        </p:nvPicPr>
        <p:blipFill>
          <a:blip r:embed="rId2"/>
          <a:stretch>
            <a:fillRect/>
          </a:stretch>
        </p:blipFill>
        <p:spPr>
          <a:xfrm>
            <a:off x="403225" y="5048250"/>
            <a:ext cx="406400" cy="404813"/>
          </a:xfrm>
          <a:prstGeom prst="rect">
            <a:avLst/>
          </a:prstGeom>
          <a:noFill/>
          <a:ln w="9525">
            <a:noFill/>
          </a:ln>
        </p:spPr>
      </p:pic>
      <p:pic>
        <p:nvPicPr>
          <p:cNvPr id="44048" name="Picture 7" descr="abstract-design-with-beautiful-flowers1"/>
          <p:cNvPicPr>
            <a:picLocks noChangeAspect="1"/>
          </p:cNvPicPr>
          <p:nvPr/>
        </p:nvPicPr>
        <p:blipFill>
          <a:blip r:embed="rId6"/>
          <a:stretch>
            <a:fillRect/>
          </a:stretch>
        </p:blipFill>
        <p:spPr>
          <a:xfrm>
            <a:off x="3203575" y="5913438"/>
            <a:ext cx="247650" cy="179387"/>
          </a:xfrm>
          <a:prstGeom prst="rect">
            <a:avLst/>
          </a:prstGeom>
          <a:noFill/>
          <a:ln w="9525">
            <a:noFill/>
          </a:ln>
        </p:spPr>
      </p:pic>
      <p:sp>
        <p:nvSpPr>
          <p:cNvPr id="44049" name="TextBox 17"/>
          <p:cNvSpPr/>
          <p:nvPr/>
        </p:nvSpPr>
        <p:spPr>
          <a:xfrm>
            <a:off x="0" y="928688"/>
            <a:ext cx="8858250" cy="3743325"/>
          </a:xfrm>
          <a:prstGeom prst="rect">
            <a:avLst/>
          </a:prstGeom>
          <a:noFill/>
          <a:ln w="9525">
            <a:noFill/>
          </a:ln>
        </p:spPr>
        <p:txBody>
          <a:bodyPr>
            <a:spAutoFit/>
          </a:bodyPr>
          <a:p>
            <a:r>
              <a:rPr lang="zh-CN" altLang="en-US" sz="24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来源于古希腊</a:t>
            </a:r>
            <a:r>
              <a:rPr lang="zh-CN" altLang="en-US" sz="24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hlinkClick r:id="rId7"/>
              </a:rPr>
              <a:t>罗马神话</a:t>
            </a:r>
            <a:r>
              <a:rPr lang="zh-CN" altLang="en-US" sz="24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与传说。</a:t>
            </a:r>
            <a:endParaRPr lang="zh-CN" altLang="en-US" sz="24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endParaRPr>
          </a:p>
          <a:p>
            <a:r>
              <a:rPr lang="zh-CN" altLang="en-US" sz="24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传说底比斯国王拉伊俄斯受到神谕警告:如果他让新生儿长大，他的王位与生命就会发生危险。于是他让猎人把儿子带走并杀死。但猎人动了恻隐之心，只将婴儿丢弃。丢弃的婴儿被一个农民发现并送给其主人养大。</a:t>
            </a:r>
            <a:endParaRPr lang="zh-CN" altLang="en-US" sz="24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endParaRPr>
          </a:p>
          <a:p>
            <a:r>
              <a:rPr lang="zh-CN" altLang="en-US" sz="24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多年以后，拉伊俄斯去朝圣，路遇一个青年并发生争执，他被青年杀死。这位青年就是</a:t>
            </a:r>
            <a:r>
              <a:rPr lang="zh-CN" altLang="en-US" sz="24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hlinkClick r:id="rId8"/>
              </a:rPr>
              <a:t>俄底浦斯</a:t>
            </a:r>
            <a:r>
              <a:rPr lang="zh-CN" altLang="en-US" sz="24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。俄底浦斯破解了</a:t>
            </a:r>
            <a:r>
              <a:rPr lang="zh-CN" altLang="en-US" sz="24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hlinkClick r:id="rId9"/>
              </a:rPr>
              <a:t>斯芬克斯</a:t>
            </a:r>
            <a:r>
              <a:rPr lang="zh-CN" altLang="en-US" sz="24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之谜。被底比斯人民推举为王，并娶了王后伊俄</a:t>
            </a:r>
            <a:r>
              <a:rPr lang="zh-CN" altLang="en-US" sz="24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hlinkClick r:id="rId10"/>
              </a:rPr>
              <a:t>卡斯特</a:t>
            </a:r>
            <a:r>
              <a:rPr lang="zh-CN" altLang="en-US" sz="24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。后来底比斯发生瘟疫和饥荒，人们请教了神谕，才知道俄底浦斯杀父娶母的罪行。俄底浦斯挖了双眼，离开底比斯，四处漂流。 </a:t>
            </a:r>
            <a:endParaRPr lang="zh-CN" altLang="en-US" dirty="0">
              <a:latin typeface="Arial" panose="020B0604020202020204" pitchFamily="34" charset="0"/>
            </a:endParaRPr>
          </a:p>
        </p:txBody>
      </p:sp>
      <p:sp>
        <p:nvSpPr>
          <p:cNvPr id="2" name="日期占位符 1"/>
          <p:cNvSpPr/>
          <p:nvPr>
            <p:ph type="dt" sz="half" idx="10"/>
          </p:nvPr>
        </p:nvSpPr>
        <p:spPr/>
        <p:txBody>
          <a:bodyPr/>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path" presetSubtype="0" repeatCount="indefinite" accel="50000" decel="50000" fill="hold" nodeType="withEffect">
                                  <p:stCondLst>
                                    <p:cond delay="0"/>
                                  </p:stCondLst>
                                  <p:childTnLst>
                                    <p:animMotion origin="layout" path="M -4.44444E-6 -3.7037E-7 L 0.03994 0.0669 C 0.04896 0.08102 0.054 0.10208 0.054 0.12407 C 0.054 0.14907 0.04896 0.16898 0.03994 0.1831 C 0.02709 0.19861 -0.0092 0.19607 -0.02274 0.21667 C -0.03628 0.23727 -0.03732 0.28773 -0.04114 0.30625 " pathEditMode="relative" rAng="0" ptsTypes="FfffsF">
                                      <p:cBhvr>
                                        <p:cTn id="6" dur="2000" fill="hold"/>
                                        <p:tgtEl>
                                          <p:spTgt spid="44035"/>
                                        </p:tgtEl>
                                        <p:attrNameLst>
                                          <p:attrName>ppt_x</p:attrName>
                                          <p:attrName>ppt_y</p:attrName>
                                        </p:attrNameLst>
                                      </p:cBhvr>
                                      <p:rCtr x="600" y="15300"/>
                                    </p:animMotion>
                                  </p:childTnLst>
                                </p:cTn>
                              </p:par>
                              <p:par>
                                <p:cTn id="7" presetID="59" presetClass="path" presetSubtype="0" repeatCount="indefinite" accel="50000" decel="50000" fill="hold" nodeType="withEffect">
                                  <p:stCondLst>
                                    <p:cond delay="250"/>
                                  </p:stCondLst>
                                  <p:childTnLst>
                                    <p:animMotion origin="layout" path="M -0.01528 -0.01829 C 0.00816 -0.03403 0.03854 -0.01319 0.05382 0.02732 C 0.06944 0.06875 0.06406 0.11412 0.04062 0.13033 C 0.01701 0.1456 0.0118 0.19097 0.02726 0.23171 C 0.04288 0.27338 0.07326 0.29491 0.0967 0.27917 " pathEditMode="relative" rAng="3800340" ptsTypes="fffff">
                                      <p:cBhvr>
                                        <p:cTn id="8" dur="2000" fill="hold"/>
                                        <p:tgtEl>
                                          <p:spTgt spid="44048"/>
                                        </p:tgtEl>
                                        <p:attrNameLst>
                                          <p:attrName>ppt_x</p:attrName>
                                          <p:attrName>ppt_y</p:attrName>
                                        </p:attrNameLst>
                                      </p:cBhvr>
                                      <p:rCtr x="5600" y="14900"/>
                                    </p:animMotion>
                                  </p:childTnLst>
                                </p:cTn>
                              </p:par>
                              <p:par>
                                <p:cTn id="9" presetID="58" presetClass="path" presetSubtype="0" repeatCount="indefinite" accel="50000" decel="50000" fill="hold" nodeType="withEffect">
                                  <p:stCondLst>
                                    <p:cond delay="0"/>
                                  </p:stCondLst>
                                  <p:childTnLst>
                                    <p:animMotion origin="layout" path="M -4.44444E-6 -3.7037E-7 L 0.03994 0.0669 C 0.04896 0.08102 0.054 0.10208 0.054 0.12407 C 0.054 0.14907 0.04896 0.16898 0.03994 0.1831 C 0.02709 0.19861 -0.0092 0.19607 -0.02274 0.21667 C -0.03628 0.23727 -0.03732 0.28773 -0.04114 0.30625 " pathEditMode="relative" rAng="0" ptsTypes="FfffsF">
                                      <p:cBhvr>
                                        <p:cTn id="10" dur="2000" fill="hold"/>
                                        <p:tgtEl>
                                          <p:spTgt spid="44036"/>
                                        </p:tgtEl>
                                        <p:attrNameLst>
                                          <p:attrName>ppt_x</p:attrName>
                                          <p:attrName>ppt_y</p:attrName>
                                        </p:attrNameLst>
                                      </p:cBhvr>
                                      <p:rCtr x="600" y="15300"/>
                                    </p:animMotion>
                                  </p:childTnLst>
                                </p:cTn>
                              </p:par>
                              <p:par>
                                <p:cTn id="11" presetID="59" presetClass="path" presetSubtype="0" repeatCount="indefinite" accel="50000" decel="50000" fill="hold" nodeType="withEffect">
                                  <p:stCondLst>
                                    <p:cond delay="250"/>
                                  </p:stCondLst>
                                  <p:childTnLst>
                                    <p:animMotion origin="layout" path="M 4.16667E-6 2.31214E-7 C 0.02482 -0.0104 0.05277 0.01688 0.06284 0.06012 C 0.07361 0.07214 0.04618 0.07399 0.04062 0.08277 C 0.03507 0.09156 0.0335 0.08879 0.02951 0.11237 C 0.00434 0.12301 0.0059 0.18081 0.01649 0.22497 C 0.02673 0.26798 0.05069 0.32786 0.07552 0.31746 " pathEditMode="relative" rAng="0" ptsTypes="ffafff">
                                      <p:cBhvr>
                                        <p:cTn id="12" dur="2000" fill="hold"/>
                                        <p:tgtEl>
                                          <p:spTgt spid="44034"/>
                                        </p:tgtEl>
                                        <p:attrNameLst>
                                          <p:attrName>ppt_x</p:attrName>
                                          <p:attrName>ppt_y</p:attrName>
                                        </p:attrNameLst>
                                      </p:cBhvr>
                                      <p:rCtr x="3800" y="15900"/>
                                    </p:animMotion>
                                  </p:childTnLst>
                                </p:cTn>
                              </p:par>
                              <p:par>
                                <p:cTn id="13" presetID="58" presetClass="path" presetSubtype="0" repeatCount="indefinite" accel="50000" decel="50000" fill="hold" nodeType="withEffect">
                                  <p:stCondLst>
                                    <p:cond delay="0"/>
                                  </p:stCondLst>
                                  <p:childTnLst>
                                    <p:animMotion origin="layout" path="M -2.77778E-7 -4.21965E-6 L 0.02344 0.05087 C 0.02969 0.07561 0.01389 0.08879 0.00434 0.10151 C 0.00139 0.11191 -0.01337 0.12463 -0.01788 0.14382 C -0.0191 0.16324 0.00035 0.19076 -0.00347 0.21781 C -0.01701 0.23839 -0.03733 0.28763 -0.04115 0.30636 " pathEditMode="relative" rAng="0" ptsTypes="FffasF">
                                      <p:cBhvr>
                                        <p:cTn id="14" dur="2000" fill="hold"/>
                                        <p:tgtEl>
                                          <p:spTgt spid="44037"/>
                                        </p:tgtEl>
                                        <p:attrNameLst>
                                          <p:attrName>ppt_x</p:attrName>
                                          <p:attrName>ppt_y</p:attrName>
                                        </p:attrNameLst>
                                      </p:cBhvr>
                                      <p:rCtr x="-200" y="15300"/>
                                    </p:animMotion>
                                  </p:childTnLst>
                                </p:cTn>
                              </p:par>
                              <p:par>
                                <p:cTn id="15" presetID="58" presetClass="path" presetSubtype="0" repeatCount="indefinite" accel="50000" decel="50000" fill="hold" nodeType="withEffect">
                                  <p:stCondLst>
                                    <p:cond delay="500"/>
                                  </p:stCondLst>
                                  <p:childTnLst>
                                    <p:animMotion origin="layout" path="M 5.55556E-7 -4.27746E-6 L -0.01059 0.06683 C -0.01302 0.08093 -0.00434 0.09688 -0.00434 0.11908 C -0.00434 0.14405 -0.01302 0.16902 -0.01059 0.18313 C -0.00712 0.19862 0.00243 0.19607 0.0059 0.21665 C 0.00955 0.23723 0.0099 0.28763 0.01094 0.30636 " pathEditMode="relative" rAng="0" ptsTypes="FfffsF">
                                      <p:cBhvr>
                                        <p:cTn id="16" dur="2000" fill="hold"/>
                                        <p:tgtEl>
                                          <p:spTgt spid="44047"/>
                                        </p:tgtEl>
                                        <p:attrNameLst>
                                          <p:attrName>ppt_x</p:attrName>
                                          <p:attrName>ppt_y</p:attrName>
                                        </p:attrNameLst>
                                      </p:cBhvr>
                                      <p:rCtr x="0" y="15300"/>
                                    </p:animMotion>
                                  </p:childTnLst>
                                </p:cTn>
                              </p:par>
                              <p:par>
                                <p:cTn id="17" presetID="25" presetClass="emph" presetSubtype="0" fill="hold" grpId="0" nodeType="withEffect">
                                  <p:stCondLst>
                                    <p:cond delay="500"/>
                                  </p:stCondLst>
                                  <p:childTnLst>
                                    <p:animClr clrSpc="hsl" dir="cw">
                                      <p:cBhvr override="childStyle">
                                        <p:cTn id="18" dur="500" fill="hold"/>
                                        <p:tgtEl>
                                          <p:spTgt spid="44041"/>
                                        </p:tgtEl>
                                        <p:attrNameLst>
                                          <p:attrName>style.color</p:attrName>
                                        </p:attrNameLst>
                                      </p:cBhvr>
                                      <p:by>
                                        <p:hsl h="0" s="-70560" l="0"/>
                                      </p:by>
                                    </p:animClr>
                                    <p:animClr clrSpc="hsl" dir="cw">
                                      <p:cBhvr>
                                        <p:cTn id="19" dur="500" fill="hold"/>
                                        <p:tgtEl>
                                          <p:spTgt spid="44041"/>
                                        </p:tgtEl>
                                        <p:attrNameLst>
                                          <p:attrName>fillcolor</p:attrName>
                                        </p:attrNameLst>
                                      </p:cBhvr>
                                      <p:by>
                                        <p:hsl h="0" s="-70560" l="0"/>
                                      </p:by>
                                    </p:animClr>
                                    <p:animClr clrSpc="hsl" dir="cw">
                                      <p:cBhvr>
                                        <p:cTn id="20" dur="500" fill="hold"/>
                                        <p:tgtEl>
                                          <p:spTgt spid="44041"/>
                                        </p:tgtEl>
                                        <p:attrNameLst>
                                          <p:attrName>stroke.color</p:attrName>
                                        </p:attrNameLst>
                                      </p:cBhvr>
                                      <p:by>
                                        <p:hsl h="0" s="-70560" l="0"/>
                                      </p:by>
                                    </p:animClr>
                                    <p:set>
                                      <p:cBhvr>
                                        <p:cTn id="21" dur="500" fill="hold"/>
                                        <p:tgtEl>
                                          <p:spTgt spid="44041"/>
                                        </p:tgtEl>
                                        <p:attrNameLst>
                                          <p:attrName>fill.type</p:attrName>
                                        </p:attrNameLst>
                                      </p:cBhvr>
                                      <p:to>
                                        <p:strVal val="solid"/>
                                      </p:to>
                                    </p:set>
                                  </p:childTnLst>
                                </p:cTn>
                              </p:par>
                              <p:par>
                                <p:cTn id="22" presetID="25" presetClass="emph" presetSubtype="0" fill="hold" grpId="0" nodeType="withEffect">
                                  <p:stCondLst>
                                    <p:cond delay="500"/>
                                  </p:stCondLst>
                                  <p:childTnLst>
                                    <p:animClr clrSpc="hsl" dir="cw">
                                      <p:cBhvr override="childStyle">
                                        <p:cTn id="23" dur="500" fill="hold"/>
                                        <p:tgtEl>
                                          <p:spTgt spid="44042"/>
                                        </p:tgtEl>
                                        <p:attrNameLst>
                                          <p:attrName>style.color</p:attrName>
                                        </p:attrNameLst>
                                      </p:cBhvr>
                                      <p:by>
                                        <p:hsl h="0" s="-70560" l="0"/>
                                      </p:by>
                                    </p:animClr>
                                    <p:animClr clrSpc="hsl" dir="cw">
                                      <p:cBhvr>
                                        <p:cTn id="24" dur="500" fill="hold"/>
                                        <p:tgtEl>
                                          <p:spTgt spid="44042"/>
                                        </p:tgtEl>
                                        <p:attrNameLst>
                                          <p:attrName>fillcolor</p:attrName>
                                        </p:attrNameLst>
                                      </p:cBhvr>
                                      <p:by>
                                        <p:hsl h="0" s="-70560" l="0"/>
                                      </p:by>
                                    </p:animClr>
                                    <p:animClr clrSpc="hsl" dir="cw">
                                      <p:cBhvr>
                                        <p:cTn id="25" dur="500" fill="hold"/>
                                        <p:tgtEl>
                                          <p:spTgt spid="44042"/>
                                        </p:tgtEl>
                                        <p:attrNameLst>
                                          <p:attrName>stroke.color</p:attrName>
                                        </p:attrNameLst>
                                      </p:cBhvr>
                                      <p:by>
                                        <p:hsl h="0" s="-70560" l="0"/>
                                      </p:by>
                                    </p:animClr>
                                    <p:set>
                                      <p:cBhvr>
                                        <p:cTn id="26" dur="500" fill="hold"/>
                                        <p:tgtEl>
                                          <p:spTgt spid="44042"/>
                                        </p:tgtEl>
                                        <p:attrNameLst>
                                          <p:attrName>fill.type</p:attrName>
                                        </p:attrNameLst>
                                      </p:cBhvr>
                                      <p:to>
                                        <p:strVal val="solid"/>
                                      </p:to>
                                    </p:set>
                                  </p:childTnLst>
                                </p:cTn>
                              </p:par>
                              <p:par>
                                <p:cTn id="27" presetID="25" presetClass="emph" presetSubtype="0" fill="hold" grpId="0" nodeType="withEffect">
                                  <p:stCondLst>
                                    <p:cond delay="500"/>
                                  </p:stCondLst>
                                  <p:childTnLst>
                                    <p:animClr clrSpc="hsl" dir="cw">
                                      <p:cBhvr override="childStyle">
                                        <p:cTn id="28" dur="500" fill="hold"/>
                                        <p:tgtEl>
                                          <p:spTgt spid="44043"/>
                                        </p:tgtEl>
                                        <p:attrNameLst>
                                          <p:attrName>style.color</p:attrName>
                                        </p:attrNameLst>
                                      </p:cBhvr>
                                      <p:by>
                                        <p:hsl h="0" s="-70560" l="0"/>
                                      </p:by>
                                    </p:animClr>
                                    <p:animClr clrSpc="hsl" dir="cw">
                                      <p:cBhvr>
                                        <p:cTn id="29" dur="500" fill="hold"/>
                                        <p:tgtEl>
                                          <p:spTgt spid="44043"/>
                                        </p:tgtEl>
                                        <p:attrNameLst>
                                          <p:attrName>fillcolor</p:attrName>
                                        </p:attrNameLst>
                                      </p:cBhvr>
                                      <p:by>
                                        <p:hsl h="0" s="-70560" l="0"/>
                                      </p:by>
                                    </p:animClr>
                                    <p:animClr clrSpc="hsl" dir="cw">
                                      <p:cBhvr>
                                        <p:cTn id="30" dur="500" fill="hold"/>
                                        <p:tgtEl>
                                          <p:spTgt spid="44043"/>
                                        </p:tgtEl>
                                        <p:attrNameLst>
                                          <p:attrName>stroke.color</p:attrName>
                                        </p:attrNameLst>
                                      </p:cBhvr>
                                      <p:by>
                                        <p:hsl h="0" s="-70560" l="0"/>
                                      </p:by>
                                    </p:animClr>
                                    <p:set>
                                      <p:cBhvr>
                                        <p:cTn id="31" dur="500" fill="hold"/>
                                        <p:tgtEl>
                                          <p:spTgt spid="44043"/>
                                        </p:tgtEl>
                                        <p:attrNameLst>
                                          <p:attrName>fill.type</p:attrName>
                                        </p:attrNameLst>
                                      </p:cBhvr>
                                      <p:to>
                                        <p:strVal val="solid"/>
                                      </p:to>
                                    </p:set>
                                  </p:childTnLst>
                                </p:cTn>
                              </p:par>
                              <p:par>
                                <p:cTn id="32" presetID="25" presetClass="emph" presetSubtype="0" fill="hold" grpId="0" nodeType="withEffect">
                                  <p:stCondLst>
                                    <p:cond delay="500"/>
                                  </p:stCondLst>
                                  <p:childTnLst>
                                    <p:animClr clrSpc="hsl" dir="cw">
                                      <p:cBhvr override="childStyle">
                                        <p:cTn id="33" dur="500" fill="hold"/>
                                        <p:tgtEl>
                                          <p:spTgt spid="44044"/>
                                        </p:tgtEl>
                                        <p:attrNameLst>
                                          <p:attrName>style.color</p:attrName>
                                        </p:attrNameLst>
                                      </p:cBhvr>
                                      <p:by>
                                        <p:hsl h="0" s="-70560" l="0"/>
                                      </p:by>
                                    </p:animClr>
                                    <p:animClr clrSpc="hsl" dir="cw">
                                      <p:cBhvr>
                                        <p:cTn id="34" dur="500" fill="hold"/>
                                        <p:tgtEl>
                                          <p:spTgt spid="44044"/>
                                        </p:tgtEl>
                                        <p:attrNameLst>
                                          <p:attrName>fillcolor</p:attrName>
                                        </p:attrNameLst>
                                      </p:cBhvr>
                                      <p:by>
                                        <p:hsl h="0" s="-70560" l="0"/>
                                      </p:by>
                                    </p:animClr>
                                    <p:animClr clrSpc="hsl" dir="cw">
                                      <p:cBhvr>
                                        <p:cTn id="35" dur="500" fill="hold"/>
                                        <p:tgtEl>
                                          <p:spTgt spid="44044"/>
                                        </p:tgtEl>
                                        <p:attrNameLst>
                                          <p:attrName>stroke.color</p:attrName>
                                        </p:attrNameLst>
                                      </p:cBhvr>
                                      <p:by>
                                        <p:hsl h="0" s="-70560" l="0"/>
                                      </p:by>
                                    </p:animClr>
                                    <p:set>
                                      <p:cBhvr>
                                        <p:cTn id="36" dur="500" fill="hold"/>
                                        <p:tgtEl>
                                          <p:spTgt spid="44044"/>
                                        </p:tgtEl>
                                        <p:attrNameLst>
                                          <p:attrName>fill.type</p:attrName>
                                        </p:attrNameLst>
                                      </p:cBhvr>
                                      <p:to>
                                        <p:strVal val="solid"/>
                                      </p:to>
                                    </p:set>
                                  </p:childTnLst>
                                </p:cTn>
                              </p:par>
                              <p:par>
                                <p:cTn id="37" presetID="25" presetClass="emph" presetSubtype="0" fill="hold" grpId="0" nodeType="withEffect">
                                  <p:stCondLst>
                                    <p:cond delay="500"/>
                                  </p:stCondLst>
                                  <p:childTnLst>
                                    <p:animClr clrSpc="hsl" dir="cw">
                                      <p:cBhvr override="childStyle">
                                        <p:cTn id="38" dur="500" fill="hold"/>
                                        <p:tgtEl>
                                          <p:spTgt spid="44040"/>
                                        </p:tgtEl>
                                        <p:attrNameLst>
                                          <p:attrName>style.color</p:attrName>
                                        </p:attrNameLst>
                                      </p:cBhvr>
                                      <p:by>
                                        <p:hsl h="0" s="-70560" l="0"/>
                                      </p:by>
                                    </p:animClr>
                                    <p:animClr clrSpc="hsl" dir="cw">
                                      <p:cBhvr>
                                        <p:cTn id="39" dur="500" fill="hold"/>
                                        <p:tgtEl>
                                          <p:spTgt spid="44040"/>
                                        </p:tgtEl>
                                        <p:attrNameLst>
                                          <p:attrName>fillcolor</p:attrName>
                                        </p:attrNameLst>
                                      </p:cBhvr>
                                      <p:by>
                                        <p:hsl h="0" s="-70560" l="0"/>
                                      </p:by>
                                    </p:animClr>
                                    <p:animClr clrSpc="hsl" dir="cw">
                                      <p:cBhvr>
                                        <p:cTn id="40" dur="500" fill="hold"/>
                                        <p:tgtEl>
                                          <p:spTgt spid="44040"/>
                                        </p:tgtEl>
                                        <p:attrNameLst>
                                          <p:attrName>stroke.color</p:attrName>
                                        </p:attrNameLst>
                                      </p:cBhvr>
                                      <p:by>
                                        <p:hsl h="0" s="-70560" l="0"/>
                                      </p:by>
                                    </p:animClr>
                                    <p:set>
                                      <p:cBhvr>
                                        <p:cTn id="41" dur="500" fill="hold"/>
                                        <p:tgtEl>
                                          <p:spTgt spid="4404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0" grpId="0" bldLvl="0" animBg="1"/>
      <p:bldP spid="44041" grpId="0" bldLvl="0" animBg="1"/>
      <p:bldP spid="44042" grpId="0" bldLvl="0" animBg="1"/>
      <p:bldP spid="44043" grpId="0" bldLvl="0" animBg="1"/>
      <p:bldP spid="44044"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5058" name="Picture 5" descr="abstract-design-with-beautiful-flowers1"/>
          <p:cNvPicPr>
            <a:picLocks noChangeAspect="1"/>
          </p:cNvPicPr>
          <p:nvPr/>
        </p:nvPicPr>
        <p:blipFill>
          <a:blip r:embed="rId1"/>
          <a:stretch>
            <a:fillRect/>
          </a:stretch>
        </p:blipFill>
        <p:spPr>
          <a:xfrm>
            <a:off x="2597150" y="5573713"/>
            <a:ext cx="246063" cy="519112"/>
          </a:xfrm>
          <a:prstGeom prst="rect">
            <a:avLst/>
          </a:prstGeom>
          <a:noFill/>
          <a:ln w="9525">
            <a:noFill/>
          </a:ln>
        </p:spPr>
      </p:pic>
      <p:pic>
        <p:nvPicPr>
          <p:cNvPr id="45059" name="Picture 5" descr="abstract-design-with-beautiful-flowers1"/>
          <p:cNvPicPr>
            <a:picLocks noChangeAspect="1"/>
          </p:cNvPicPr>
          <p:nvPr/>
        </p:nvPicPr>
        <p:blipFill>
          <a:blip r:embed="rId2"/>
          <a:stretch>
            <a:fillRect/>
          </a:stretch>
        </p:blipFill>
        <p:spPr>
          <a:xfrm>
            <a:off x="250825" y="4895850"/>
            <a:ext cx="406400" cy="404813"/>
          </a:xfrm>
          <a:prstGeom prst="rect">
            <a:avLst/>
          </a:prstGeom>
          <a:noFill/>
          <a:ln w="9525">
            <a:noFill/>
          </a:ln>
        </p:spPr>
      </p:pic>
      <p:pic>
        <p:nvPicPr>
          <p:cNvPr id="45060" name="Picture 5" descr="abstract-design-with-beautiful-flowers1"/>
          <p:cNvPicPr>
            <a:picLocks noChangeAspect="1"/>
          </p:cNvPicPr>
          <p:nvPr/>
        </p:nvPicPr>
        <p:blipFill>
          <a:blip r:embed="rId2"/>
          <a:stretch>
            <a:fillRect/>
          </a:stretch>
        </p:blipFill>
        <p:spPr>
          <a:xfrm>
            <a:off x="1285875" y="5048250"/>
            <a:ext cx="406400" cy="404813"/>
          </a:xfrm>
          <a:prstGeom prst="rect">
            <a:avLst/>
          </a:prstGeom>
          <a:noFill/>
          <a:ln w="9525">
            <a:noFill/>
          </a:ln>
        </p:spPr>
      </p:pic>
      <p:pic>
        <p:nvPicPr>
          <p:cNvPr id="45061" name="Picture 5" descr="abstract-design-with-beautiful-flowers1"/>
          <p:cNvPicPr>
            <a:picLocks noChangeAspect="1"/>
          </p:cNvPicPr>
          <p:nvPr/>
        </p:nvPicPr>
        <p:blipFill>
          <a:blip r:embed="rId3"/>
          <a:stretch>
            <a:fillRect/>
          </a:stretch>
        </p:blipFill>
        <p:spPr>
          <a:xfrm>
            <a:off x="2124075" y="5543550"/>
            <a:ext cx="404813" cy="406400"/>
          </a:xfrm>
          <a:prstGeom prst="rect">
            <a:avLst/>
          </a:prstGeom>
          <a:noFill/>
          <a:ln w="9525">
            <a:noFill/>
          </a:ln>
        </p:spPr>
      </p:pic>
      <p:sp>
        <p:nvSpPr>
          <p:cNvPr id="45062" name="Rectangle 4"/>
          <p:cNvSpPr/>
          <p:nvPr/>
        </p:nvSpPr>
        <p:spPr>
          <a:xfrm>
            <a:off x="0" y="6477000"/>
            <a:ext cx="9142413" cy="381000"/>
          </a:xfrm>
          <a:prstGeom prst="rect">
            <a:avLst/>
          </a:prstGeom>
          <a:solidFill>
            <a:srgbClr val="92D050"/>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45063" name="Rectangle 2"/>
          <p:cNvSpPr/>
          <p:nvPr/>
        </p:nvSpPr>
        <p:spPr>
          <a:xfrm>
            <a:off x="-7937" y="0"/>
            <a:ext cx="9151937" cy="831850"/>
          </a:xfrm>
          <a:prstGeom prst="rect">
            <a:avLst/>
          </a:prstGeom>
          <a:solidFill>
            <a:srgbClr val="92D050"/>
          </a:solidFill>
          <a:ln w="9525">
            <a:noFill/>
          </a:ln>
        </p:spPr>
        <p:txBody>
          <a:bodyPr wrap="none" anchor="ctr"/>
          <a:p>
            <a:r>
              <a:rPr lang="zh-CN" altLang="en-US" sz="3600" dirty="0">
                <a:solidFill>
                  <a:srgbClr val="000000"/>
                </a:solidFill>
                <a:latin typeface="黑体" panose="02010609060101010101" pitchFamily="2" charset="-122"/>
                <a:ea typeface="黑体" panose="02010609060101010101" pitchFamily="2" charset="-122"/>
                <a:sym typeface="黑体" panose="02010609060101010101" pitchFamily="2" charset="-122"/>
              </a:rPr>
              <a:t>现实生活中的恋母（父）情结</a:t>
            </a:r>
            <a:endParaRPr lang="zh-CN" altLang="en-US" dirty="0">
              <a:latin typeface="Arial" panose="020B0604020202020204" pitchFamily="34" charset="0"/>
            </a:endParaRPr>
          </a:p>
        </p:txBody>
      </p:sp>
      <p:sp>
        <p:nvSpPr>
          <p:cNvPr id="45064" name="Oval 15"/>
          <p:cNvSpPr/>
          <p:nvPr/>
        </p:nvSpPr>
        <p:spPr>
          <a:xfrm>
            <a:off x="358775" y="4221163"/>
            <a:ext cx="684213" cy="719137"/>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45065" name="Oval 14"/>
          <p:cNvSpPr/>
          <p:nvPr/>
        </p:nvSpPr>
        <p:spPr>
          <a:xfrm>
            <a:off x="2700338" y="3789363"/>
            <a:ext cx="1943100" cy="2301875"/>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45066" name="Oval 12"/>
          <p:cNvSpPr/>
          <p:nvPr/>
        </p:nvSpPr>
        <p:spPr>
          <a:xfrm>
            <a:off x="3949700" y="990600"/>
            <a:ext cx="1296988" cy="1584325"/>
          </a:xfrm>
          <a:prstGeom prst="ellipse">
            <a:avLst/>
          </a:prstGeom>
          <a:solidFill>
            <a:srgbClr val="CCCC00">
              <a:alpha val="9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45067" name="Oval 13"/>
          <p:cNvSpPr/>
          <p:nvPr/>
        </p:nvSpPr>
        <p:spPr>
          <a:xfrm>
            <a:off x="6875463" y="2592388"/>
            <a:ext cx="1728787" cy="2232025"/>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45068" name="Oval 22"/>
          <p:cNvSpPr/>
          <p:nvPr/>
        </p:nvSpPr>
        <p:spPr>
          <a:xfrm>
            <a:off x="6881813" y="4222750"/>
            <a:ext cx="611187" cy="719138"/>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pic>
        <p:nvPicPr>
          <p:cNvPr id="45069" name="Picture 5" descr="abstract-design-with-beautiful-flowers1"/>
          <p:cNvPicPr>
            <a:picLocks noChangeAspect="1"/>
          </p:cNvPicPr>
          <p:nvPr/>
        </p:nvPicPr>
        <p:blipFill>
          <a:blip r:embed="rId4"/>
          <a:stretch>
            <a:fillRect/>
          </a:stretch>
        </p:blipFill>
        <p:spPr>
          <a:xfrm>
            <a:off x="107950" y="4076700"/>
            <a:ext cx="2089150" cy="2814638"/>
          </a:xfrm>
          <a:prstGeom prst="rect">
            <a:avLst/>
          </a:prstGeom>
          <a:noFill/>
          <a:ln w="9525">
            <a:noFill/>
          </a:ln>
        </p:spPr>
      </p:pic>
      <p:pic>
        <p:nvPicPr>
          <p:cNvPr id="45070" name="Picture 5" descr="abstract-design-with-beautiful-flowers1"/>
          <p:cNvPicPr>
            <a:picLocks noChangeAspect="1"/>
          </p:cNvPicPr>
          <p:nvPr/>
        </p:nvPicPr>
        <p:blipFill>
          <a:blip r:embed="rId5"/>
          <a:stretch>
            <a:fillRect/>
          </a:stretch>
        </p:blipFill>
        <p:spPr>
          <a:xfrm>
            <a:off x="2124075" y="5157788"/>
            <a:ext cx="1293813" cy="1741487"/>
          </a:xfrm>
          <a:prstGeom prst="rect">
            <a:avLst/>
          </a:prstGeom>
          <a:noFill/>
          <a:ln w="9525">
            <a:noFill/>
          </a:ln>
        </p:spPr>
      </p:pic>
      <p:pic>
        <p:nvPicPr>
          <p:cNvPr id="45071" name="Picture 5" descr="abstract-design-with-beautiful-flowers1"/>
          <p:cNvPicPr>
            <a:picLocks noChangeAspect="1"/>
          </p:cNvPicPr>
          <p:nvPr/>
        </p:nvPicPr>
        <p:blipFill>
          <a:blip r:embed="rId2"/>
          <a:stretch>
            <a:fillRect/>
          </a:stretch>
        </p:blipFill>
        <p:spPr>
          <a:xfrm>
            <a:off x="403225" y="5048250"/>
            <a:ext cx="406400" cy="404813"/>
          </a:xfrm>
          <a:prstGeom prst="rect">
            <a:avLst/>
          </a:prstGeom>
          <a:noFill/>
          <a:ln w="9525">
            <a:noFill/>
          </a:ln>
        </p:spPr>
      </p:pic>
      <p:pic>
        <p:nvPicPr>
          <p:cNvPr id="45072" name="Picture 7" descr="abstract-design-with-beautiful-flowers1"/>
          <p:cNvPicPr>
            <a:picLocks noChangeAspect="1"/>
          </p:cNvPicPr>
          <p:nvPr/>
        </p:nvPicPr>
        <p:blipFill>
          <a:blip r:embed="rId6"/>
          <a:stretch>
            <a:fillRect/>
          </a:stretch>
        </p:blipFill>
        <p:spPr>
          <a:xfrm>
            <a:off x="3203575" y="5913438"/>
            <a:ext cx="247650" cy="179387"/>
          </a:xfrm>
          <a:prstGeom prst="rect">
            <a:avLst/>
          </a:prstGeom>
          <a:noFill/>
          <a:ln w="9525">
            <a:noFill/>
          </a:ln>
        </p:spPr>
      </p:pic>
      <p:sp>
        <p:nvSpPr>
          <p:cNvPr id="45073" name="TextBox 16"/>
          <p:cNvSpPr/>
          <p:nvPr/>
        </p:nvSpPr>
        <p:spPr>
          <a:xfrm>
            <a:off x="0" y="928688"/>
            <a:ext cx="8858250" cy="2773362"/>
          </a:xfrm>
          <a:prstGeom prst="rect">
            <a:avLst/>
          </a:prstGeom>
          <a:noFill/>
          <a:ln w="9525">
            <a:noFill/>
          </a:ln>
        </p:spPr>
        <p:txBody>
          <a:bodyPr>
            <a:spAutoFit/>
          </a:bodyPr>
          <a:p>
            <a:r>
              <a:rPr lang="zh-CN" altLang="en-US" sz="32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恋母情结的表现：</a:t>
            </a:r>
            <a:endParaRPr lang="zh-CN" altLang="en-US" sz="32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endParaRPr>
          </a:p>
          <a:p>
            <a:r>
              <a:rPr lang="zh-CN" altLang="en-US" sz="2400" dirty="0">
                <a:solidFill>
                  <a:srgbClr val="000000"/>
                </a:solidFill>
                <a:latin typeface="Calibri" panose="020F0502020204030204" pitchFamily="2" charset="0"/>
                <a:sym typeface="Calibri" panose="020F0502020204030204" pitchFamily="2" charset="0"/>
              </a:rPr>
              <a:t>孩童时期</a:t>
            </a:r>
            <a:r>
              <a:rPr lang="en-US" altLang="zh-CN" sz="2400" dirty="0">
                <a:solidFill>
                  <a:srgbClr val="000000"/>
                </a:solidFill>
                <a:latin typeface="Calibri" panose="020F0502020204030204" pitchFamily="2" charset="0"/>
                <a:sym typeface="Calibri" panose="020F0502020204030204" pitchFamily="2" charset="0"/>
              </a:rPr>
              <a:t>-----------</a:t>
            </a:r>
            <a:r>
              <a:rPr lang="zh-CN" altLang="en-US" sz="2400" dirty="0">
                <a:solidFill>
                  <a:srgbClr val="000000"/>
                </a:solidFill>
                <a:latin typeface="Calibri" panose="020F0502020204030204" pitchFamily="2" charset="0"/>
                <a:sym typeface="Calibri" panose="020F0502020204030204" pitchFamily="2" charset="0"/>
              </a:rPr>
              <a:t>粘母亲；</a:t>
            </a:r>
            <a:endParaRPr lang="zh-CN" altLang="en-US" sz="2400" dirty="0">
              <a:solidFill>
                <a:srgbClr val="000000"/>
              </a:solidFill>
              <a:latin typeface="Calibri" panose="020F0502020204030204" pitchFamily="2" charset="0"/>
              <a:sym typeface="Calibri" panose="020F0502020204030204" pitchFamily="2" charset="0"/>
            </a:endParaRPr>
          </a:p>
          <a:p>
            <a:r>
              <a:rPr lang="zh-CN" altLang="en-US" sz="2400" dirty="0">
                <a:solidFill>
                  <a:srgbClr val="000000"/>
                </a:solidFill>
                <a:latin typeface="Calibri" panose="020F0502020204030204" pitchFamily="2" charset="0"/>
                <a:sym typeface="Calibri" panose="020F0502020204030204" pitchFamily="2" charset="0"/>
              </a:rPr>
              <a:t>成年之后</a:t>
            </a:r>
            <a:r>
              <a:rPr lang="en-US" altLang="zh-CN" sz="2400" dirty="0">
                <a:solidFill>
                  <a:srgbClr val="000000"/>
                </a:solidFill>
                <a:latin typeface="Arial" panose="020B0604020202020204" pitchFamily="34" charset="0"/>
                <a:sym typeface="Calibri" panose="020F0502020204030204" pitchFamily="2" charset="0"/>
              </a:rPr>
              <a:t>-----------</a:t>
            </a:r>
            <a:endParaRPr lang="en-US" altLang="zh-CN" sz="2400" dirty="0">
              <a:solidFill>
                <a:srgbClr val="000000"/>
              </a:solidFill>
              <a:latin typeface="Arial" panose="020B0604020202020204" pitchFamily="34" charset="0"/>
              <a:sym typeface="Calibri" panose="020F0502020204030204" pitchFamily="2" charset="0"/>
            </a:endParaRPr>
          </a:p>
          <a:p>
            <a:pPr>
              <a:buFont typeface="Arial" panose="020B0604020202020204" pitchFamily="34" charset="0"/>
              <a:buChar char="•"/>
            </a:pPr>
            <a:r>
              <a:rPr lang="zh-CN" altLang="en-US" sz="2400" dirty="0">
                <a:solidFill>
                  <a:srgbClr val="000000"/>
                </a:solidFill>
                <a:latin typeface="Calibri" panose="020F0502020204030204" pitchFamily="2" charset="0"/>
                <a:sym typeface="Calibri" panose="020F0502020204030204" pitchFamily="2" charset="0"/>
              </a:rPr>
              <a:t>如果没有摆脱恋母情结，表现出神经焦虑症；</a:t>
            </a:r>
            <a:endParaRPr lang="zh-CN" altLang="en-US" sz="2400" dirty="0">
              <a:solidFill>
                <a:srgbClr val="000000"/>
              </a:solidFill>
              <a:latin typeface="Calibri" panose="020F0502020204030204" pitchFamily="2" charset="0"/>
              <a:sym typeface="Calibri" panose="020F0502020204030204" pitchFamily="2" charset="0"/>
            </a:endParaRPr>
          </a:p>
          <a:p>
            <a:pPr>
              <a:buFont typeface="Arial" panose="020B0604020202020204" pitchFamily="34" charset="0"/>
              <a:buChar char="•"/>
            </a:pPr>
            <a:r>
              <a:rPr lang="zh-CN" altLang="en-US" sz="2400" dirty="0">
                <a:solidFill>
                  <a:srgbClr val="000000"/>
                </a:solidFill>
                <a:latin typeface="Calibri" panose="020F0502020204030204" pitchFamily="2" charset="0"/>
                <a:sym typeface="Calibri" panose="020F0502020204030204" pitchFamily="2" charset="0"/>
              </a:rPr>
              <a:t>喜欢追求年龄比自己大很多的女性；</a:t>
            </a:r>
            <a:endParaRPr lang="zh-CN" altLang="en-US" sz="2400" dirty="0">
              <a:solidFill>
                <a:srgbClr val="000000"/>
              </a:solidFill>
              <a:latin typeface="Calibri" panose="020F0502020204030204" pitchFamily="2" charset="0"/>
              <a:sym typeface="Calibri" panose="020F0502020204030204" pitchFamily="2" charset="0"/>
            </a:endParaRPr>
          </a:p>
          <a:p>
            <a:pPr>
              <a:buFont typeface="Arial" panose="020B0604020202020204" pitchFamily="34" charset="0"/>
              <a:buChar char="•"/>
            </a:pPr>
            <a:r>
              <a:rPr lang="zh-CN" altLang="en-US" sz="2400" dirty="0">
                <a:solidFill>
                  <a:srgbClr val="000000"/>
                </a:solidFill>
                <a:latin typeface="Calibri" panose="020F0502020204030204" pitchFamily="2" charset="0"/>
                <a:sym typeface="Calibri" panose="020F0502020204030204" pitchFamily="2" charset="0"/>
              </a:rPr>
              <a:t>在做任何事情时都缺乏主见和独立性，如果没有人从旁指导，或者率先示范，就会畏怯不前。</a:t>
            </a:r>
            <a:endParaRPr lang="zh-CN" altLang="en-US" dirty="0">
              <a:latin typeface="Arial" panose="020B0604020202020204" pitchFamily="34" charset="0"/>
            </a:endParaRPr>
          </a:p>
        </p:txBody>
      </p:sp>
      <p:sp>
        <p:nvSpPr>
          <p:cNvPr id="2" name="日期占位符 1"/>
          <p:cNvSpPr/>
          <p:nvPr>
            <p:ph type="dt" sz="half" idx="10"/>
          </p:nvPr>
        </p:nvSpPr>
        <p:spPr/>
        <p:txBody>
          <a:bodyPr/>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path" presetSubtype="0" repeatCount="indefinite" accel="50000" decel="50000" fill="hold" nodeType="withEffect">
                                  <p:stCondLst>
                                    <p:cond delay="0"/>
                                  </p:stCondLst>
                                  <p:childTnLst>
                                    <p:animMotion origin="layout" path="M -4.44444E-6 -3.7037E-7 L 0.03994 0.0669 C 0.04896 0.08102 0.054 0.10208 0.054 0.12407 C 0.054 0.14907 0.04896 0.16898 0.03994 0.1831 C 0.02709 0.19861 -0.0092 0.19607 -0.02274 0.21667 C -0.03628 0.23727 -0.03732 0.28773 -0.04114 0.30625 " pathEditMode="relative" rAng="0" ptsTypes="FfffsF">
                                      <p:cBhvr>
                                        <p:cTn id="6" dur="2000" fill="hold"/>
                                        <p:tgtEl>
                                          <p:spTgt spid="45059"/>
                                        </p:tgtEl>
                                        <p:attrNameLst>
                                          <p:attrName>ppt_x</p:attrName>
                                          <p:attrName>ppt_y</p:attrName>
                                        </p:attrNameLst>
                                      </p:cBhvr>
                                      <p:rCtr x="600" y="15300"/>
                                    </p:animMotion>
                                  </p:childTnLst>
                                </p:cTn>
                              </p:par>
                              <p:par>
                                <p:cTn id="7" presetID="59" presetClass="path" presetSubtype="0" repeatCount="indefinite" accel="50000" decel="50000" fill="hold" nodeType="withEffect">
                                  <p:stCondLst>
                                    <p:cond delay="250"/>
                                  </p:stCondLst>
                                  <p:childTnLst>
                                    <p:animMotion origin="layout" path="M -0.01528 -0.01829 C 0.00816 -0.03403 0.03854 -0.01319 0.05382 0.02732 C 0.06944 0.06875 0.06406 0.11412 0.04062 0.13033 C 0.01701 0.1456 0.0118 0.19097 0.02726 0.23171 C 0.04288 0.27338 0.07326 0.29491 0.0967 0.27917 " pathEditMode="relative" rAng="3800340" ptsTypes="fffff">
                                      <p:cBhvr>
                                        <p:cTn id="8" dur="2000" fill="hold"/>
                                        <p:tgtEl>
                                          <p:spTgt spid="45072"/>
                                        </p:tgtEl>
                                        <p:attrNameLst>
                                          <p:attrName>ppt_x</p:attrName>
                                          <p:attrName>ppt_y</p:attrName>
                                        </p:attrNameLst>
                                      </p:cBhvr>
                                      <p:rCtr x="5600" y="14900"/>
                                    </p:animMotion>
                                  </p:childTnLst>
                                </p:cTn>
                              </p:par>
                              <p:par>
                                <p:cTn id="9" presetID="58" presetClass="path" presetSubtype="0" repeatCount="indefinite" accel="50000" decel="50000" fill="hold" nodeType="withEffect">
                                  <p:stCondLst>
                                    <p:cond delay="0"/>
                                  </p:stCondLst>
                                  <p:childTnLst>
                                    <p:animMotion origin="layout" path="M -4.44444E-6 -3.7037E-7 L 0.03994 0.0669 C 0.04896 0.08102 0.054 0.10208 0.054 0.12407 C 0.054 0.14907 0.04896 0.16898 0.03994 0.1831 C 0.02709 0.19861 -0.0092 0.19607 -0.02274 0.21667 C -0.03628 0.23727 -0.03732 0.28773 -0.04114 0.30625 " pathEditMode="relative" rAng="0" ptsTypes="FfffsF">
                                      <p:cBhvr>
                                        <p:cTn id="10" dur="2000" fill="hold"/>
                                        <p:tgtEl>
                                          <p:spTgt spid="45060"/>
                                        </p:tgtEl>
                                        <p:attrNameLst>
                                          <p:attrName>ppt_x</p:attrName>
                                          <p:attrName>ppt_y</p:attrName>
                                        </p:attrNameLst>
                                      </p:cBhvr>
                                      <p:rCtr x="600" y="15300"/>
                                    </p:animMotion>
                                  </p:childTnLst>
                                </p:cTn>
                              </p:par>
                              <p:par>
                                <p:cTn id="11" presetID="59" presetClass="path" presetSubtype="0" repeatCount="indefinite" accel="50000" decel="50000" fill="hold" nodeType="withEffect">
                                  <p:stCondLst>
                                    <p:cond delay="250"/>
                                  </p:stCondLst>
                                  <p:childTnLst>
                                    <p:animMotion origin="layout" path="M 4.16667E-6 2.31214E-7 C 0.02482 -0.0104 0.05277 0.01688 0.06284 0.06012 C 0.07361 0.07214 0.04618 0.07399 0.04062 0.08277 C 0.03507 0.09156 0.0335 0.08879 0.02951 0.11237 C 0.00434 0.12301 0.0059 0.18081 0.01649 0.22497 C 0.02673 0.26798 0.05069 0.32786 0.07552 0.31746 " pathEditMode="relative" rAng="0" ptsTypes="ffafff">
                                      <p:cBhvr>
                                        <p:cTn id="12" dur="2000" fill="hold"/>
                                        <p:tgtEl>
                                          <p:spTgt spid="45058"/>
                                        </p:tgtEl>
                                        <p:attrNameLst>
                                          <p:attrName>ppt_x</p:attrName>
                                          <p:attrName>ppt_y</p:attrName>
                                        </p:attrNameLst>
                                      </p:cBhvr>
                                      <p:rCtr x="3800" y="15900"/>
                                    </p:animMotion>
                                  </p:childTnLst>
                                </p:cTn>
                              </p:par>
                              <p:par>
                                <p:cTn id="13" presetID="58" presetClass="path" presetSubtype="0" repeatCount="indefinite" accel="50000" decel="50000" fill="hold" nodeType="withEffect">
                                  <p:stCondLst>
                                    <p:cond delay="0"/>
                                  </p:stCondLst>
                                  <p:childTnLst>
                                    <p:animMotion origin="layout" path="M -2.77778E-7 -4.21965E-6 L 0.02344 0.05087 C 0.02969 0.07561 0.01389 0.08879 0.00434 0.10151 C 0.00139 0.11191 -0.01337 0.12463 -0.01788 0.14382 C -0.0191 0.16324 0.00035 0.19076 -0.00347 0.21781 C -0.01701 0.23839 -0.03733 0.28763 -0.04115 0.30636 " pathEditMode="relative" rAng="0" ptsTypes="FffasF">
                                      <p:cBhvr>
                                        <p:cTn id="14" dur="2000" fill="hold"/>
                                        <p:tgtEl>
                                          <p:spTgt spid="45061"/>
                                        </p:tgtEl>
                                        <p:attrNameLst>
                                          <p:attrName>ppt_x</p:attrName>
                                          <p:attrName>ppt_y</p:attrName>
                                        </p:attrNameLst>
                                      </p:cBhvr>
                                      <p:rCtr x="-200" y="15300"/>
                                    </p:animMotion>
                                  </p:childTnLst>
                                </p:cTn>
                              </p:par>
                              <p:par>
                                <p:cTn id="15" presetID="58" presetClass="path" presetSubtype="0" repeatCount="indefinite" accel="50000" decel="50000" fill="hold" nodeType="withEffect">
                                  <p:stCondLst>
                                    <p:cond delay="500"/>
                                  </p:stCondLst>
                                  <p:childTnLst>
                                    <p:animMotion origin="layout" path="M 5.55556E-7 -4.27746E-6 L -0.01059 0.06683 C -0.01302 0.08093 -0.00434 0.09688 -0.00434 0.11908 C -0.00434 0.14405 -0.01302 0.16902 -0.01059 0.18313 C -0.00712 0.19862 0.00243 0.19607 0.0059 0.21665 C 0.00955 0.23723 0.0099 0.28763 0.01094 0.30636 " pathEditMode="relative" rAng="0" ptsTypes="FfffsF">
                                      <p:cBhvr>
                                        <p:cTn id="16" dur="2000" fill="hold"/>
                                        <p:tgtEl>
                                          <p:spTgt spid="45071"/>
                                        </p:tgtEl>
                                        <p:attrNameLst>
                                          <p:attrName>ppt_x</p:attrName>
                                          <p:attrName>ppt_y</p:attrName>
                                        </p:attrNameLst>
                                      </p:cBhvr>
                                      <p:rCtr x="0" y="15300"/>
                                    </p:animMotion>
                                  </p:childTnLst>
                                </p:cTn>
                              </p:par>
                              <p:par>
                                <p:cTn id="17" presetID="25" presetClass="emph" presetSubtype="0" fill="hold" grpId="0" nodeType="withEffect">
                                  <p:stCondLst>
                                    <p:cond delay="500"/>
                                  </p:stCondLst>
                                  <p:childTnLst>
                                    <p:animClr clrSpc="hsl" dir="cw">
                                      <p:cBhvr override="childStyle">
                                        <p:cTn id="18" dur="500" fill="hold"/>
                                        <p:tgtEl>
                                          <p:spTgt spid="45065"/>
                                        </p:tgtEl>
                                        <p:attrNameLst>
                                          <p:attrName>style.color</p:attrName>
                                        </p:attrNameLst>
                                      </p:cBhvr>
                                      <p:by>
                                        <p:hsl h="0" s="-70560" l="0"/>
                                      </p:by>
                                    </p:animClr>
                                    <p:animClr clrSpc="hsl" dir="cw">
                                      <p:cBhvr>
                                        <p:cTn id="19" dur="500" fill="hold"/>
                                        <p:tgtEl>
                                          <p:spTgt spid="45065"/>
                                        </p:tgtEl>
                                        <p:attrNameLst>
                                          <p:attrName>fillcolor</p:attrName>
                                        </p:attrNameLst>
                                      </p:cBhvr>
                                      <p:by>
                                        <p:hsl h="0" s="-70560" l="0"/>
                                      </p:by>
                                    </p:animClr>
                                    <p:animClr clrSpc="hsl" dir="cw">
                                      <p:cBhvr>
                                        <p:cTn id="20" dur="500" fill="hold"/>
                                        <p:tgtEl>
                                          <p:spTgt spid="45065"/>
                                        </p:tgtEl>
                                        <p:attrNameLst>
                                          <p:attrName>stroke.color</p:attrName>
                                        </p:attrNameLst>
                                      </p:cBhvr>
                                      <p:by>
                                        <p:hsl h="0" s="-70560" l="0"/>
                                      </p:by>
                                    </p:animClr>
                                    <p:set>
                                      <p:cBhvr>
                                        <p:cTn id="21" dur="500" fill="hold"/>
                                        <p:tgtEl>
                                          <p:spTgt spid="45065"/>
                                        </p:tgtEl>
                                        <p:attrNameLst>
                                          <p:attrName>fill.type</p:attrName>
                                        </p:attrNameLst>
                                      </p:cBhvr>
                                      <p:to>
                                        <p:strVal val="solid"/>
                                      </p:to>
                                    </p:set>
                                  </p:childTnLst>
                                </p:cTn>
                              </p:par>
                              <p:par>
                                <p:cTn id="22" presetID="25" presetClass="emph" presetSubtype="0" fill="hold" grpId="0" nodeType="withEffect">
                                  <p:stCondLst>
                                    <p:cond delay="500"/>
                                  </p:stCondLst>
                                  <p:childTnLst>
                                    <p:animClr clrSpc="hsl" dir="cw">
                                      <p:cBhvr override="childStyle">
                                        <p:cTn id="23" dur="500" fill="hold"/>
                                        <p:tgtEl>
                                          <p:spTgt spid="45066"/>
                                        </p:tgtEl>
                                        <p:attrNameLst>
                                          <p:attrName>style.color</p:attrName>
                                        </p:attrNameLst>
                                      </p:cBhvr>
                                      <p:by>
                                        <p:hsl h="0" s="-70560" l="0"/>
                                      </p:by>
                                    </p:animClr>
                                    <p:animClr clrSpc="hsl" dir="cw">
                                      <p:cBhvr>
                                        <p:cTn id="24" dur="500" fill="hold"/>
                                        <p:tgtEl>
                                          <p:spTgt spid="45066"/>
                                        </p:tgtEl>
                                        <p:attrNameLst>
                                          <p:attrName>fillcolor</p:attrName>
                                        </p:attrNameLst>
                                      </p:cBhvr>
                                      <p:by>
                                        <p:hsl h="0" s="-70560" l="0"/>
                                      </p:by>
                                    </p:animClr>
                                    <p:animClr clrSpc="hsl" dir="cw">
                                      <p:cBhvr>
                                        <p:cTn id="25" dur="500" fill="hold"/>
                                        <p:tgtEl>
                                          <p:spTgt spid="45066"/>
                                        </p:tgtEl>
                                        <p:attrNameLst>
                                          <p:attrName>stroke.color</p:attrName>
                                        </p:attrNameLst>
                                      </p:cBhvr>
                                      <p:by>
                                        <p:hsl h="0" s="-70560" l="0"/>
                                      </p:by>
                                    </p:animClr>
                                    <p:set>
                                      <p:cBhvr>
                                        <p:cTn id="26" dur="500" fill="hold"/>
                                        <p:tgtEl>
                                          <p:spTgt spid="45066"/>
                                        </p:tgtEl>
                                        <p:attrNameLst>
                                          <p:attrName>fill.type</p:attrName>
                                        </p:attrNameLst>
                                      </p:cBhvr>
                                      <p:to>
                                        <p:strVal val="solid"/>
                                      </p:to>
                                    </p:set>
                                  </p:childTnLst>
                                </p:cTn>
                              </p:par>
                              <p:par>
                                <p:cTn id="27" presetID="25" presetClass="emph" presetSubtype="0" fill="hold" grpId="0" nodeType="withEffect">
                                  <p:stCondLst>
                                    <p:cond delay="500"/>
                                  </p:stCondLst>
                                  <p:childTnLst>
                                    <p:animClr clrSpc="hsl" dir="cw">
                                      <p:cBhvr override="childStyle">
                                        <p:cTn id="28" dur="500" fill="hold"/>
                                        <p:tgtEl>
                                          <p:spTgt spid="45067"/>
                                        </p:tgtEl>
                                        <p:attrNameLst>
                                          <p:attrName>style.color</p:attrName>
                                        </p:attrNameLst>
                                      </p:cBhvr>
                                      <p:by>
                                        <p:hsl h="0" s="-70560" l="0"/>
                                      </p:by>
                                    </p:animClr>
                                    <p:animClr clrSpc="hsl" dir="cw">
                                      <p:cBhvr>
                                        <p:cTn id="29" dur="500" fill="hold"/>
                                        <p:tgtEl>
                                          <p:spTgt spid="45067"/>
                                        </p:tgtEl>
                                        <p:attrNameLst>
                                          <p:attrName>fillcolor</p:attrName>
                                        </p:attrNameLst>
                                      </p:cBhvr>
                                      <p:by>
                                        <p:hsl h="0" s="-70560" l="0"/>
                                      </p:by>
                                    </p:animClr>
                                    <p:animClr clrSpc="hsl" dir="cw">
                                      <p:cBhvr>
                                        <p:cTn id="30" dur="500" fill="hold"/>
                                        <p:tgtEl>
                                          <p:spTgt spid="45067"/>
                                        </p:tgtEl>
                                        <p:attrNameLst>
                                          <p:attrName>stroke.color</p:attrName>
                                        </p:attrNameLst>
                                      </p:cBhvr>
                                      <p:by>
                                        <p:hsl h="0" s="-70560" l="0"/>
                                      </p:by>
                                    </p:animClr>
                                    <p:set>
                                      <p:cBhvr>
                                        <p:cTn id="31" dur="500" fill="hold"/>
                                        <p:tgtEl>
                                          <p:spTgt spid="45067"/>
                                        </p:tgtEl>
                                        <p:attrNameLst>
                                          <p:attrName>fill.type</p:attrName>
                                        </p:attrNameLst>
                                      </p:cBhvr>
                                      <p:to>
                                        <p:strVal val="solid"/>
                                      </p:to>
                                    </p:set>
                                  </p:childTnLst>
                                </p:cTn>
                              </p:par>
                              <p:par>
                                <p:cTn id="32" presetID="25" presetClass="emph" presetSubtype="0" fill="hold" grpId="0" nodeType="withEffect">
                                  <p:stCondLst>
                                    <p:cond delay="500"/>
                                  </p:stCondLst>
                                  <p:childTnLst>
                                    <p:animClr clrSpc="hsl" dir="cw">
                                      <p:cBhvr override="childStyle">
                                        <p:cTn id="33" dur="500" fill="hold"/>
                                        <p:tgtEl>
                                          <p:spTgt spid="45068"/>
                                        </p:tgtEl>
                                        <p:attrNameLst>
                                          <p:attrName>style.color</p:attrName>
                                        </p:attrNameLst>
                                      </p:cBhvr>
                                      <p:by>
                                        <p:hsl h="0" s="-70560" l="0"/>
                                      </p:by>
                                    </p:animClr>
                                    <p:animClr clrSpc="hsl" dir="cw">
                                      <p:cBhvr>
                                        <p:cTn id="34" dur="500" fill="hold"/>
                                        <p:tgtEl>
                                          <p:spTgt spid="45068"/>
                                        </p:tgtEl>
                                        <p:attrNameLst>
                                          <p:attrName>fillcolor</p:attrName>
                                        </p:attrNameLst>
                                      </p:cBhvr>
                                      <p:by>
                                        <p:hsl h="0" s="-70560" l="0"/>
                                      </p:by>
                                    </p:animClr>
                                    <p:animClr clrSpc="hsl" dir="cw">
                                      <p:cBhvr>
                                        <p:cTn id="35" dur="500" fill="hold"/>
                                        <p:tgtEl>
                                          <p:spTgt spid="45068"/>
                                        </p:tgtEl>
                                        <p:attrNameLst>
                                          <p:attrName>stroke.color</p:attrName>
                                        </p:attrNameLst>
                                      </p:cBhvr>
                                      <p:by>
                                        <p:hsl h="0" s="-70560" l="0"/>
                                      </p:by>
                                    </p:animClr>
                                    <p:set>
                                      <p:cBhvr>
                                        <p:cTn id="36" dur="500" fill="hold"/>
                                        <p:tgtEl>
                                          <p:spTgt spid="45068"/>
                                        </p:tgtEl>
                                        <p:attrNameLst>
                                          <p:attrName>fill.type</p:attrName>
                                        </p:attrNameLst>
                                      </p:cBhvr>
                                      <p:to>
                                        <p:strVal val="solid"/>
                                      </p:to>
                                    </p:set>
                                  </p:childTnLst>
                                </p:cTn>
                              </p:par>
                              <p:par>
                                <p:cTn id="37" presetID="25" presetClass="emph" presetSubtype="0" fill="hold" grpId="0" nodeType="withEffect">
                                  <p:stCondLst>
                                    <p:cond delay="500"/>
                                  </p:stCondLst>
                                  <p:childTnLst>
                                    <p:animClr clrSpc="hsl" dir="cw">
                                      <p:cBhvr override="childStyle">
                                        <p:cTn id="38" dur="500" fill="hold"/>
                                        <p:tgtEl>
                                          <p:spTgt spid="45064"/>
                                        </p:tgtEl>
                                        <p:attrNameLst>
                                          <p:attrName>style.color</p:attrName>
                                        </p:attrNameLst>
                                      </p:cBhvr>
                                      <p:by>
                                        <p:hsl h="0" s="-70560" l="0"/>
                                      </p:by>
                                    </p:animClr>
                                    <p:animClr clrSpc="hsl" dir="cw">
                                      <p:cBhvr>
                                        <p:cTn id="39" dur="500" fill="hold"/>
                                        <p:tgtEl>
                                          <p:spTgt spid="45064"/>
                                        </p:tgtEl>
                                        <p:attrNameLst>
                                          <p:attrName>fillcolor</p:attrName>
                                        </p:attrNameLst>
                                      </p:cBhvr>
                                      <p:by>
                                        <p:hsl h="0" s="-70560" l="0"/>
                                      </p:by>
                                    </p:animClr>
                                    <p:animClr clrSpc="hsl" dir="cw">
                                      <p:cBhvr>
                                        <p:cTn id="40" dur="500" fill="hold"/>
                                        <p:tgtEl>
                                          <p:spTgt spid="45064"/>
                                        </p:tgtEl>
                                        <p:attrNameLst>
                                          <p:attrName>stroke.color</p:attrName>
                                        </p:attrNameLst>
                                      </p:cBhvr>
                                      <p:by>
                                        <p:hsl h="0" s="-70560" l="0"/>
                                      </p:by>
                                    </p:animClr>
                                    <p:set>
                                      <p:cBhvr>
                                        <p:cTn id="41" dur="500" fill="hold"/>
                                        <p:tgtEl>
                                          <p:spTgt spid="4506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4" grpId="0" bldLvl="0" animBg="1"/>
      <p:bldP spid="45065" grpId="0" bldLvl="0" animBg="1"/>
      <p:bldP spid="45066" grpId="0" bldLvl="0" animBg="1"/>
      <p:bldP spid="45067" grpId="0" bldLvl="0" animBg="1"/>
      <p:bldP spid="45068"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6082" name="Picture 5" descr="abstract-design-with-beautiful-flowers1"/>
          <p:cNvPicPr>
            <a:picLocks noChangeAspect="1"/>
          </p:cNvPicPr>
          <p:nvPr/>
        </p:nvPicPr>
        <p:blipFill>
          <a:blip r:embed="rId1"/>
          <a:stretch>
            <a:fillRect/>
          </a:stretch>
        </p:blipFill>
        <p:spPr>
          <a:xfrm>
            <a:off x="2597150" y="5573713"/>
            <a:ext cx="246063" cy="519112"/>
          </a:xfrm>
          <a:prstGeom prst="rect">
            <a:avLst/>
          </a:prstGeom>
          <a:noFill/>
          <a:ln w="9525">
            <a:noFill/>
          </a:ln>
        </p:spPr>
      </p:pic>
      <p:pic>
        <p:nvPicPr>
          <p:cNvPr id="46083" name="Picture 5" descr="abstract-design-with-beautiful-flowers1"/>
          <p:cNvPicPr>
            <a:picLocks noChangeAspect="1"/>
          </p:cNvPicPr>
          <p:nvPr/>
        </p:nvPicPr>
        <p:blipFill>
          <a:blip r:embed="rId2"/>
          <a:stretch>
            <a:fillRect/>
          </a:stretch>
        </p:blipFill>
        <p:spPr>
          <a:xfrm>
            <a:off x="250825" y="4895850"/>
            <a:ext cx="406400" cy="404813"/>
          </a:xfrm>
          <a:prstGeom prst="rect">
            <a:avLst/>
          </a:prstGeom>
          <a:noFill/>
          <a:ln w="9525">
            <a:noFill/>
          </a:ln>
        </p:spPr>
      </p:pic>
      <p:pic>
        <p:nvPicPr>
          <p:cNvPr id="46084" name="Picture 5" descr="abstract-design-with-beautiful-flowers1"/>
          <p:cNvPicPr>
            <a:picLocks noChangeAspect="1"/>
          </p:cNvPicPr>
          <p:nvPr/>
        </p:nvPicPr>
        <p:blipFill>
          <a:blip r:embed="rId2"/>
          <a:stretch>
            <a:fillRect/>
          </a:stretch>
        </p:blipFill>
        <p:spPr>
          <a:xfrm>
            <a:off x="1285875" y="5048250"/>
            <a:ext cx="406400" cy="404813"/>
          </a:xfrm>
          <a:prstGeom prst="rect">
            <a:avLst/>
          </a:prstGeom>
          <a:noFill/>
          <a:ln w="9525">
            <a:noFill/>
          </a:ln>
        </p:spPr>
      </p:pic>
      <p:pic>
        <p:nvPicPr>
          <p:cNvPr id="46085" name="Picture 5" descr="abstract-design-with-beautiful-flowers1"/>
          <p:cNvPicPr>
            <a:picLocks noChangeAspect="1"/>
          </p:cNvPicPr>
          <p:nvPr/>
        </p:nvPicPr>
        <p:blipFill>
          <a:blip r:embed="rId3"/>
          <a:stretch>
            <a:fillRect/>
          </a:stretch>
        </p:blipFill>
        <p:spPr>
          <a:xfrm>
            <a:off x="2124075" y="5543550"/>
            <a:ext cx="404813" cy="406400"/>
          </a:xfrm>
          <a:prstGeom prst="rect">
            <a:avLst/>
          </a:prstGeom>
          <a:noFill/>
          <a:ln w="9525">
            <a:noFill/>
          </a:ln>
        </p:spPr>
      </p:pic>
      <p:sp>
        <p:nvSpPr>
          <p:cNvPr id="46086" name="Rectangle 4"/>
          <p:cNvSpPr/>
          <p:nvPr/>
        </p:nvSpPr>
        <p:spPr>
          <a:xfrm>
            <a:off x="0" y="6477000"/>
            <a:ext cx="9142413" cy="381000"/>
          </a:xfrm>
          <a:prstGeom prst="rect">
            <a:avLst/>
          </a:prstGeom>
          <a:solidFill>
            <a:srgbClr val="92D050"/>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46087" name="Rectangle 2"/>
          <p:cNvSpPr/>
          <p:nvPr/>
        </p:nvSpPr>
        <p:spPr>
          <a:xfrm>
            <a:off x="-7937" y="0"/>
            <a:ext cx="9151937" cy="831850"/>
          </a:xfrm>
          <a:prstGeom prst="rect">
            <a:avLst/>
          </a:prstGeom>
          <a:solidFill>
            <a:srgbClr val="92D050"/>
          </a:solidFill>
          <a:ln w="9525">
            <a:noFill/>
          </a:ln>
        </p:spPr>
        <p:txBody>
          <a:bodyPr wrap="none" anchor="ctr"/>
          <a:p>
            <a:r>
              <a:rPr lang="zh-CN" altLang="en-US" sz="3600" dirty="0">
                <a:solidFill>
                  <a:srgbClr val="000000"/>
                </a:solidFill>
                <a:latin typeface="黑体" panose="02010609060101010101" pitchFamily="2" charset="-122"/>
                <a:ea typeface="黑体" panose="02010609060101010101" pitchFamily="2" charset="-122"/>
                <a:sym typeface="黑体" panose="02010609060101010101" pitchFamily="2" charset="-122"/>
              </a:rPr>
              <a:t>心理发展的五个阶段</a:t>
            </a:r>
            <a:endParaRPr lang="zh-CN" altLang="en-US" dirty="0">
              <a:latin typeface="Arial" panose="020B0604020202020204" pitchFamily="34" charset="0"/>
            </a:endParaRPr>
          </a:p>
        </p:txBody>
      </p:sp>
      <p:sp>
        <p:nvSpPr>
          <p:cNvPr id="46088" name="Oval 15"/>
          <p:cNvSpPr/>
          <p:nvPr/>
        </p:nvSpPr>
        <p:spPr>
          <a:xfrm>
            <a:off x="358775" y="4221163"/>
            <a:ext cx="684213" cy="719137"/>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46089" name="Oval 14"/>
          <p:cNvSpPr/>
          <p:nvPr/>
        </p:nvSpPr>
        <p:spPr>
          <a:xfrm>
            <a:off x="2700338" y="3789363"/>
            <a:ext cx="1943100" cy="2301875"/>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46090" name="Oval 12"/>
          <p:cNvSpPr/>
          <p:nvPr/>
        </p:nvSpPr>
        <p:spPr>
          <a:xfrm>
            <a:off x="2786063" y="1000125"/>
            <a:ext cx="1296987" cy="1584325"/>
          </a:xfrm>
          <a:prstGeom prst="ellipse">
            <a:avLst/>
          </a:prstGeom>
          <a:solidFill>
            <a:srgbClr val="CCCC00">
              <a:alpha val="9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46091" name="Oval 13"/>
          <p:cNvSpPr/>
          <p:nvPr/>
        </p:nvSpPr>
        <p:spPr>
          <a:xfrm>
            <a:off x="6875463" y="2592388"/>
            <a:ext cx="1728787" cy="2232025"/>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46092" name="Oval 22"/>
          <p:cNvSpPr/>
          <p:nvPr/>
        </p:nvSpPr>
        <p:spPr>
          <a:xfrm>
            <a:off x="6881813" y="4222750"/>
            <a:ext cx="611187" cy="719138"/>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pic>
        <p:nvPicPr>
          <p:cNvPr id="46093" name="Picture 5" descr="abstract-design-with-beautiful-flowers1"/>
          <p:cNvPicPr>
            <a:picLocks noChangeAspect="1"/>
          </p:cNvPicPr>
          <p:nvPr/>
        </p:nvPicPr>
        <p:blipFill>
          <a:blip r:embed="rId4"/>
          <a:stretch>
            <a:fillRect/>
          </a:stretch>
        </p:blipFill>
        <p:spPr>
          <a:xfrm>
            <a:off x="107950" y="4076700"/>
            <a:ext cx="2089150" cy="2814638"/>
          </a:xfrm>
          <a:prstGeom prst="rect">
            <a:avLst/>
          </a:prstGeom>
          <a:noFill/>
          <a:ln w="9525">
            <a:noFill/>
          </a:ln>
        </p:spPr>
      </p:pic>
      <p:pic>
        <p:nvPicPr>
          <p:cNvPr id="46094" name="Picture 5" descr="abstract-design-with-beautiful-flowers1"/>
          <p:cNvPicPr>
            <a:picLocks noChangeAspect="1"/>
          </p:cNvPicPr>
          <p:nvPr/>
        </p:nvPicPr>
        <p:blipFill>
          <a:blip r:embed="rId5"/>
          <a:stretch>
            <a:fillRect/>
          </a:stretch>
        </p:blipFill>
        <p:spPr>
          <a:xfrm>
            <a:off x="2124075" y="5157788"/>
            <a:ext cx="1293813" cy="1741487"/>
          </a:xfrm>
          <a:prstGeom prst="rect">
            <a:avLst/>
          </a:prstGeom>
          <a:noFill/>
          <a:ln w="9525">
            <a:noFill/>
          </a:ln>
        </p:spPr>
      </p:pic>
      <p:pic>
        <p:nvPicPr>
          <p:cNvPr id="46095" name="Picture 5" descr="abstract-design-with-beautiful-flowers1"/>
          <p:cNvPicPr>
            <a:picLocks noChangeAspect="1"/>
          </p:cNvPicPr>
          <p:nvPr/>
        </p:nvPicPr>
        <p:blipFill>
          <a:blip r:embed="rId2"/>
          <a:stretch>
            <a:fillRect/>
          </a:stretch>
        </p:blipFill>
        <p:spPr>
          <a:xfrm>
            <a:off x="403225" y="5048250"/>
            <a:ext cx="406400" cy="404813"/>
          </a:xfrm>
          <a:prstGeom prst="rect">
            <a:avLst/>
          </a:prstGeom>
          <a:noFill/>
          <a:ln w="9525">
            <a:noFill/>
          </a:ln>
        </p:spPr>
      </p:pic>
      <p:pic>
        <p:nvPicPr>
          <p:cNvPr id="46096" name="Picture 7" descr="abstract-design-with-beautiful-flowers1"/>
          <p:cNvPicPr>
            <a:picLocks noChangeAspect="1"/>
          </p:cNvPicPr>
          <p:nvPr/>
        </p:nvPicPr>
        <p:blipFill>
          <a:blip r:embed="rId6"/>
          <a:stretch>
            <a:fillRect/>
          </a:stretch>
        </p:blipFill>
        <p:spPr>
          <a:xfrm>
            <a:off x="3203575" y="5913438"/>
            <a:ext cx="247650" cy="179387"/>
          </a:xfrm>
          <a:prstGeom prst="rect">
            <a:avLst/>
          </a:prstGeom>
          <a:noFill/>
          <a:ln w="9525">
            <a:noFill/>
          </a:ln>
        </p:spPr>
      </p:pic>
      <p:sp>
        <p:nvSpPr>
          <p:cNvPr id="46097" name="圆角矩形 16"/>
          <p:cNvSpPr/>
          <p:nvPr/>
        </p:nvSpPr>
        <p:spPr>
          <a:xfrm>
            <a:off x="7143750" y="857250"/>
            <a:ext cx="1357313" cy="714375"/>
          </a:xfrm>
          <a:prstGeom prst="roundRect">
            <a:avLst>
              <a:gd name="adj" fmla="val 16667"/>
            </a:avLst>
          </a:prstGeom>
          <a:solidFill>
            <a:srgbClr val="F79646"/>
          </a:solidFill>
          <a:ln w="25400" cap="flat" cmpd="sng">
            <a:solidFill>
              <a:srgbClr val="B46D33"/>
            </a:solidFill>
            <a:prstDash val="solid"/>
            <a:headEnd type="none" w="med" len="med"/>
            <a:tailEnd type="none" w="med" len="med"/>
          </a:ln>
        </p:spPr>
        <p:txBody>
          <a:bodyPr anchor="ctr"/>
          <a:p>
            <a:r>
              <a:rPr lang="zh-CN" altLang="en-US" sz="2800" dirty="0">
                <a:solidFill>
                  <a:srgbClr val="FFFFFF"/>
                </a:solidFill>
                <a:latin typeface="黑体" panose="02010609060101010101" pitchFamily="2" charset="-122"/>
                <a:ea typeface="黑体" panose="02010609060101010101" pitchFamily="2" charset="-122"/>
                <a:sym typeface="黑体" panose="02010609060101010101" pitchFamily="2" charset="-122"/>
              </a:rPr>
              <a:t>口唇期</a:t>
            </a:r>
            <a:endParaRPr lang="zh-CN" altLang="en-US" dirty="0">
              <a:latin typeface="Arial" panose="020B0604020202020204" pitchFamily="34" charset="0"/>
            </a:endParaRPr>
          </a:p>
        </p:txBody>
      </p:sp>
      <p:sp>
        <p:nvSpPr>
          <p:cNvPr id="46098" name="圆角矩形 17"/>
          <p:cNvSpPr/>
          <p:nvPr/>
        </p:nvSpPr>
        <p:spPr>
          <a:xfrm>
            <a:off x="3929063" y="2071688"/>
            <a:ext cx="1357312" cy="714375"/>
          </a:xfrm>
          <a:prstGeom prst="roundRect">
            <a:avLst>
              <a:gd name="adj" fmla="val 16667"/>
            </a:avLst>
          </a:prstGeom>
          <a:solidFill>
            <a:srgbClr val="F79646"/>
          </a:solidFill>
          <a:ln w="25400" cap="flat" cmpd="sng">
            <a:solidFill>
              <a:srgbClr val="B46D33"/>
            </a:solidFill>
            <a:prstDash val="solid"/>
            <a:headEnd type="none" w="med" len="med"/>
            <a:tailEnd type="none" w="med" len="med"/>
          </a:ln>
        </p:spPr>
        <p:txBody>
          <a:bodyPr anchor="ctr"/>
          <a:p>
            <a:r>
              <a:rPr lang="zh-CN" altLang="en-US" sz="2800" dirty="0">
                <a:solidFill>
                  <a:srgbClr val="FFFFFF"/>
                </a:solidFill>
                <a:latin typeface="黑体" panose="02010609060101010101" pitchFamily="2" charset="-122"/>
                <a:ea typeface="黑体" panose="02010609060101010101" pitchFamily="2" charset="-122"/>
                <a:sym typeface="黑体" panose="02010609060101010101" pitchFamily="2" charset="-122"/>
              </a:rPr>
              <a:t>肛门期</a:t>
            </a:r>
            <a:endParaRPr lang="zh-CN" altLang="en-US" dirty="0">
              <a:latin typeface="Arial" panose="020B0604020202020204" pitchFamily="34" charset="0"/>
            </a:endParaRPr>
          </a:p>
        </p:txBody>
      </p:sp>
      <p:sp>
        <p:nvSpPr>
          <p:cNvPr id="46099" name="圆角矩形 18"/>
          <p:cNvSpPr/>
          <p:nvPr/>
        </p:nvSpPr>
        <p:spPr>
          <a:xfrm>
            <a:off x="1357313" y="2857500"/>
            <a:ext cx="1357312" cy="714375"/>
          </a:xfrm>
          <a:prstGeom prst="roundRect">
            <a:avLst>
              <a:gd name="adj" fmla="val 16667"/>
            </a:avLst>
          </a:prstGeom>
          <a:solidFill>
            <a:srgbClr val="F79646"/>
          </a:solidFill>
          <a:ln w="25400" cap="flat" cmpd="sng">
            <a:solidFill>
              <a:srgbClr val="B46D33"/>
            </a:solidFill>
            <a:prstDash val="solid"/>
            <a:headEnd type="none" w="med" len="med"/>
            <a:tailEnd type="none" w="med" len="med"/>
          </a:ln>
        </p:spPr>
        <p:txBody>
          <a:bodyPr anchor="ctr"/>
          <a:p>
            <a:r>
              <a:rPr lang="zh-CN" altLang="en-US" sz="2800" dirty="0">
                <a:solidFill>
                  <a:srgbClr val="FFFFFF"/>
                </a:solidFill>
                <a:latin typeface="黑体" panose="02010609060101010101" pitchFamily="2" charset="-122"/>
                <a:ea typeface="黑体" panose="02010609060101010101" pitchFamily="2" charset="-122"/>
                <a:sym typeface="黑体" panose="02010609060101010101" pitchFamily="2" charset="-122"/>
              </a:rPr>
              <a:t>性器期</a:t>
            </a:r>
            <a:endParaRPr lang="zh-CN" altLang="en-US" dirty="0">
              <a:latin typeface="Arial" panose="020B0604020202020204" pitchFamily="34" charset="0"/>
            </a:endParaRPr>
          </a:p>
        </p:txBody>
      </p:sp>
      <p:sp>
        <p:nvSpPr>
          <p:cNvPr id="46100" name="圆角矩形 19"/>
          <p:cNvSpPr/>
          <p:nvPr/>
        </p:nvSpPr>
        <p:spPr>
          <a:xfrm>
            <a:off x="4071938" y="4500563"/>
            <a:ext cx="1357312" cy="714375"/>
          </a:xfrm>
          <a:prstGeom prst="roundRect">
            <a:avLst>
              <a:gd name="adj" fmla="val 16667"/>
            </a:avLst>
          </a:prstGeom>
          <a:solidFill>
            <a:srgbClr val="F79646"/>
          </a:solidFill>
          <a:ln w="25400" cap="flat" cmpd="sng">
            <a:solidFill>
              <a:srgbClr val="B46D33"/>
            </a:solidFill>
            <a:prstDash val="solid"/>
            <a:headEnd type="none" w="med" len="med"/>
            <a:tailEnd type="none" w="med" len="med"/>
          </a:ln>
        </p:spPr>
        <p:txBody>
          <a:bodyPr anchor="ctr"/>
          <a:p>
            <a:r>
              <a:rPr lang="zh-CN" altLang="en-US" sz="2800" dirty="0">
                <a:solidFill>
                  <a:srgbClr val="FFFFFF"/>
                </a:solidFill>
                <a:latin typeface="黑体" panose="02010609060101010101" pitchFamily="2" charset="-122"/>
                <a:ea typeface="黑体" panose="02010609060101010101" pitchFamily="2" charset="-122"/>
                <a:sym typeface="黑体" panose="02010609060101010101" pitchFamily="2" charset="-122"/>
              </a:rPr>
              <a:t>潜伏期</a:t>
            </a:r>
            <a:endParaRPr lang="zh-CN" altLang="en-US" dirty="0">
              <a:latin typeface="Arial" panose="020B0604020202020204" pitchFamily="34" charset="0"/>
            </a:endParaRPr>
          </a:p>
        </p:txBody>
      </p:sp>
      <p:sp>
        <p:nvSpPr>
          <p:cNvPr id="46101" name="TextBox 21"/>
          <p:cNvSpPr/>
          <p:nvPr/>
        </p:nvSpPr>
        <p:spPr>
          <a:xfrm rot="19769949">
            <a:off x="6430963" y="952500"/>
            <a:ext cx="492125" cy="830263"/>
          </a:xfrm>
          <a:prstGeom prst="rect">
            <a:avLst/>
          </a:prstGeom>
          <a:noFill/>
          <a:ln w="9525">
            <a:noFill/>
          </a:ln>
        </p:spPr>
        <p:txBody>
          <a:bodyPr>
            <a:spAutoFit/>
          </a:bodyPr>
          <a:p>
            <a:r>
              <a:rPr lang="en-US" altLang="zh-CN" sz="4800" dirty="0">
                <a:solidFill>
                  <a:srgbClr val="92D050"/>
                </a:solidFill>
                <a:latin typeface="黑体" panose="02010609060101010101" pitchFamily="2" charset="-122"/>
                <a:ea typeface="黑体" panose="02010609060101010101" pitchFamily="2" charset="-122"/>
                <a:sym typeface="黑体" panose="02010609060101010101" pitchFamily="2" charset="-122"/>
              </a:rPr>
              <a:t>1</a:t>
            </a:r>
            <a:endParaRPr lang="zh-CN" altLang="en-US" dirty="0">
              <a:latin typeface="Arial" panose="020B0604020202020204" pitchFamily="34" charset="0"/>
            </a:endParaRPr>
          </a:p>
        </p:txBody>
      </p:sp>
      <p:sp>
        <p:nvSpPr>
          <p:cNvPr id="46102" name="TextBox 23"/>
          <p:cNvSpPr/>
          <p:nvPr/>
        </p:nvSpPr>
        <p:spPr>
          <a:xfrm rot="19769949">
            <a:off x="4248150" y="1316038"/>
            <a:ext cx="493713" cy="830262"/>
          </a:xfrm>
          <a:prstGeom prst="rect">
            <a:avLst/>
          </a:prstGeom>
          <a:noFill/>
          <a:ln w="9525">
            <a:noFill/>
          </a:ln>
        </p:spPr>
        <p:txBody>
          <a:bodyPr wrap="none">
            <a:spAutoFit/>
          </a:bodyPr>
          <a:p>
            <a:r>
              <a:rPr lang="en-US" altLang="zh-CN" sz="4800" dirty="0">
                <a:solidFill>
                  <a:srgbClr val="92D050"/>
                </a:solidFill>
                <a:latin typeface="黑体" panose="02010609060101010101" pitchFamily="2" charset="-122"/>
                <a:ea typeface="黑体" panose="02010609060101010101" pitchFamily="2" charset="-122"/>
                <a:sym typeface="黑体" panose="02010609060101010101" pitchFamily="2" charset="-122"/>
              </a:rPr>
              <a:t>2</a:t>
            </a:r>
            <a:endParaRPr lang="zh-CN" altLang="en-US" dirty="0">
              <a:latin typeface="Arial" panose="020B0604020202020204" pitchFamily="34" charset="0"/>
            </a:endParaRPr>
          </a:p>
        </p:txBody>
      </p:sp>
      <p:sp>
        <p:nvSpPr>
          <p:cNvPr id="46103" name="TextBox 24"/>
          <p:cNvSpPr/>
          <p:nvPr/>
        </p:nvSpPr>
        <p:spPr>
          <a:xfrm rot="19769949">
            <a:off x="1676400" y="1852613"/>
            <a:ext cx="493713" cy="831850"/>
          </a:xfrm>
          <a:prstGeom prst="rect">
            <a:avLst/>
          </a:prstGeom>
          <a:noFill/>
          <a:ln w="9525">
            <a:noFill/>
          </a:ln>
        </p:spPr>
        <p:txBody>
          <a:bodyPr wrap="none">
            <a:spAutoFit/>
          </a:bodyPr>
          <a:p>
            <a:r>
              <a:rPr lang="en-US" altLang="zh-CN" sz="4800" dirty="0">
                <a:solidFill>
                  <a:srgbClr val="92D050"/>
                </a:solidFill>
                <a:latin typeface="黑体" panose="02010609060101010101" pitchFamily="2" charset="-122"/>
                <a:ea typeface="黑体" panose="02010609060101010101" pitchFamily="2" charset="-122"/>
                <a:sym typeface="黑体" panose="02010609060101010101" pitchFamily="2" charset="-122"/>
              </a:rPr>
              <a:t>3</a:t>
            </a:r>
            <a:endParaRPr lang="zh-CN" altLang="en-US" dirty="0">
              <a:latin typeface="Arial" panose="020B0604020202020204" pitchFamily="34" charset="0"/>
            </a:endParaRPr>
          </a:p>
        </p:txBody>
      </p:sp>
      <p:sp>
        <p:nvSpPr>
          <p:cNvPr id="46104" name="TextBox 25"/>
          <p:cNvSpPr/>
          <p:nvPr/>
        </p:nvSpPr>
        <p:spPr>
          <a:xfrm rot="19769949">
            <a:off x="3325813" y="4591050"/>
            <a:ext cx="401637" cy="830263"/>
          </a:xfrm>
          <a:prstGeom prst="rect">
            <a:avLst/>
          </a:prstGeom>
          <a:noFill/>
          <a:ln w="9525">
            <a:noFill/>
          </a:ln>
        </p:spPr>
        <p:txBody>
          <a:bodyPr>
            <a:spAutoFit/>
          </a:bodyPr>
          <a:p>
            <a:r>
              <a:rPr lang="en-US" altLang="zh-CN" sz="4800" dirty="0">
                <a:solidFill>
                  <a:srgbClr val="92D050"/>
                </a:solidFill>
                <a:latin typeface="黑体" panose="02010609060101010101" pitchFamily="2" charset="-122"/>
                <a:ea typeface="黑体" panose="02010609060101010101" pitchFamily="2" charset="-122"/>
                <a:sym typeface="黑体" panose="02010609060101010101" pitchFamily="2" charset="-122"/>
              </a:rPr>
              <a:t>4</a:t>
            </a:r>
            <a:endParaRPr lang="zh-CN" altLang="en-US" dirty="0">
              <a:latin typeface="Arial" panose="020B0604020202020204" pitchFamily="34" charset="0"/>
            </a:endParaRPr>
          </a:p>
        </p:txBody>
      </p:sp>
      <p:pic>
        <p:nvPicPr>
          <p:cNvPr id="46105" name="Picture 4" descr="D:\心理学世纪沙龙图片\漫画弗洛伊德.jpg"/>
          <p:cNvPicPr>
            <a:picLocks noChangeAspect="1"/>
          </p:cNvPicPr>
          <p:nvPr/>
        </p:nvPicPr>
        <p:blipFill>
          <a:blip r:embed="rId7"/>
          <a:stretch>
            <a:fillRect/>
          </a:stretch>
        </p:blipFill>
        <p:spPr>
          <a:xfrm>
            <a:off x="6572250" y="1928813"/>
            <a:ext cx="1928813" cy="3328987"/>
          </a:xfrm>
          <a:prstGeom prst="rect">
            <a:avLst/>
          </a:prstGeom>
          <a:noFill/>
          <a:ln w="9525">
            <a:noFill/>
          </a:ln>
        </p:spPr>
      </p:pic>
      <p:sp>
        <p:nvSpPr>
          <p:cNvPr id="2" name="日期占位符 1"/>
          <p:cNvSpPr/>
          <p:nvPr>
            <p:ph type="dt" sz="half" idx="10"/>
          </p:nvPr>
        </p:nvSpPr>
        <p:spPr/>
        <p:txBody>
          <a:bodyPr/>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path" presetSubtype="0" repeatCount="indefinite" accel="50000" decel="50000" fill="hold" nodeType="withEffect">
                                  <p:stCondLst>
                                    <p:cond delay="0"/>
                                  </p:stCondLst>
                                  <p:childTnLst>
                                    <p:animMotion origin="layout" path="M -4.44444E-6 -3.7037E-7 L 0.03994 0.0669 C 0.04896 0.08102 0.054 0.10208 0.054 0.12407 C 0.054 0.14907 0.04896 0.16898 0.03994 0.1831 C 0.02709 0.19861 -0.0092 0.19607 -0.02274 0.21667 C -0.03628 0.23727 -0.03732 0.28773 -0.04114 0.30625 " pathEditMode="relative" rAng="0" ptsTypes="FfffsF">
                                      <p:cBhvr>
                                        <p:cTn id="6" dur="2000" fill="hold"/>
                                        <p:tgtEl>
                                          <p:spTgt spid="46083"/>
                                        </p:tgtEl>
                                        <p:attrNameLst>
                                          <p:attrName>ppt_x</p:attrName>
                                          <p:attrName>ppt_y</p:attrName>
                                        </p:attrNameLst>
                                      </p:cBhvr>
                                      <p:rCtr x="600" y="15300"/>
                                    </p:animMotion>
                                  </p:childTnLst>
                                </p:cTn>
                              </p:par>
                              <p:par>
                                <p:cTn id="7" presetID="59" presetClass="path" presetSubtype="0" repeatCount="indefinite" accel="50000" decel="50000" fill="hold" nodeType="withEffect">
                                  <p:stCondLst>
                                    <p:cond delay="250"/>
                                  </p:stCondLst>
                                  <p:childTnLst>
                                    <p:animMotion origin="layout" path="M -0.01528 -0.01829 C 0.00816 -0.03403 0.03854 -0.01319 0.05382 0.02732 C 0.06944 0.06875 0.06406 0.11412 0.04062 0.13033 C 0.01701 0.1456 0.0118 0.19097 0.02726 0.23171 C 0.04288 0.27338 0.07326 0.29491 0.0967 0.27917 " pathEditMode="relative" rAng="3800340" ptsTypes="fffff">
                                      <p:cBhvr>
                                        <p:cTn id="8" dur="2000" fill="hold"/>
                                        <p:tgtEl>
                                          <p:spTgt spid="46096"/>
                                        </p:tgtEl>
                                        <p:attrNameLst>
                                          <p:attrName>ppt_x</p:attrName>
                                          <p:attrName>ppt_y</p:attrName>
                                        </p:attrNameLst>
                                      </p:cBhvr>
                                      <p:rCtr x="5600" y="14900"/>
                                    </p:animMotion>
                                  </p:childTnLst>
                                </p:cTn>
                              </p:par>
                              <p:par>
                                <p:cTn id="9" presetID="58" presetClass="path" presetSubtype="0" repeatCount="indefinite" accel="50000" decel="50000" fill="hold" nodeType="withEffect">
                                  <p:stCondLst>
                                    <p:cond delay="0"/>
                                  </p:stCondLst>
                                  <p:childTnLst>
                                    <p:animMotion origin="layout" path="M -4.44444E-6 -3.7037E-7 L 0.03994 0.0669 C 0.04896 0.08102 0.054 0.10208 0.054 0.12407 C 0.054 0.14907 0.04896 0.16898 0.03994 0.1831 C 0.02709 0.19861 -0.0092 0.19607 -0.02274 0.21667 C -0.03628 0.23727 -0.03732 0.28773 -0.04114 0.30625 " pathEditMode="relative" rAng="0" ptsTypes="FfffsF">
                                      <p:cBhvr>
                                        <p:cTn id="10" dur="2000" fill="hold"/>
                                        <p:tgtEl>
                                          <p:spTgt spid="46084"/>
                                        </p:tgtEl>
                                        <p:attrNameLst>
                                          <p:attrName>ppt_x</p:attrName>
                                          <p:attrName>ppt_y</p:attrName>
                                        </p:attrNameLst>
                                      </p:cBhvr>
                                      <p:rCtr x="600" y="15300"/>
                                    </p:animMotion>
                                  </p:childTnLst>
                                </p:cTn>
                              </p:par>
                              <p:par>
                                <p:cTn id="11" presetID="59" presetClass="path" presetSubtype="0" repeatCount="indefinite" accel="50000" decel="50000" fill="hold" nodeType="withEffect">
                                  <p:stCondLst>
                                    <p:cond delay="250"/>
                                  </p:stCondLst>
                                  <p:childTnLst>
                                    <p:animMotion origin="layout" path="M 4.16667E-6 2.31214E-7 C 0.02482 -0.0104 0.05277 0.01688 0.06284 0.06012 C 0.07361 0.07214 0.04618 0.07399 0.04062 0.08277 C 0.03507 0.09156 0.0335 0.08879 0.02951 0.11237 C 0.00434 0.12301 0.0059 0.18081 0.01649 0.22497 C 0.02673 0.26798 0.05069 0.32786 0.07552 0.31746 " pathEditMode="relative" rAng="0" ptsTypes="ffafff">
                                      <p:cBhvr>
                                        <p:cTn id="12" dur="2000" fill="hold"/>
                                        <p:tgtEl>
                                          <p:spTgt spid="46082"/>
                                        </p:tgtEl>
                                        <p:attrNameLst>
                                          <p:attrName>ppt_x</p:attrName>
                                          <p:attrName>ppt_y</p:attrName>
                                        </p:attrNameLst>
                                      </p:cBhvr>
                                      <p:rCtr x="3800" y="15900"/>
                                    </p:animMotion>
                                  </p:childTnLst>
                                </p:cTn>
                              </p:par>
                              <p:par>
                                <p:cTn id="13" presetID="58" presetClass="path" presetSubtype="0" repeatCount="indefinite" accel="50000" decel="50000" fill="hold" nodeType="withEffect">
                                  <p:stCondLst>
                                    <p:cond delay="0"/>
                                  </p:stCondLst>
                                  <p:childTnLst>
                                    <p:animMotion origin="layout" path="M -2.77778E-7 -4.21965E-6 L 0.02344 0.05087 C 0.02969 0.07561 0.01389 0.08879 0.00434 0.10151 C 0.00139 0.11191 -0.01337 0.12463 -0.01788 0.14382 C -0.0191 0.16324 0.00035 0.19076 -0.00347 0.21781 C -0.01701 0.23839 -0.03733 0.28763 -0.04115 0.30636 " pathEditMode="relative" rAng="0" ptsTypes="FffasF">
                                      <p:cBhvr>
                                        <p:cTn id="14" dur="2000" fill="hold"/>
                                        <p:tgtEl>
                                          <p:spTgt spid="46085"/>
                                        </p:tgtEl>
                                        <p:attrNameLst>
                                          <p:attrName>ppt_x</p:attrName>
                                          <p:attrName>ppt_y</p:attrName>
                                        </p:attrNameLst>
                                      </p:cBhvr>
                                      <p:rCtr x="-200" y="15300"/>
                                    </p:animMotion>
                                  </p:childTnLst>
                                </p:cTn>
                              </p:par>
                              <p:par>
                                <p:cTn id="15" presetID="58" presetClass="path" presetSubtype="0" repeatCount="indefinite" accel="50000" decel="50000" fill="hold" nodeType="withEffect">
                                  <p:stCondLst>
                                    <p:cond delay="500"/>
                                  </p:stCondLst>
                                  <p:childTnLst>
                                    <p:animMotion origin="layout" path="M 5.55556E-7 -4.27746E-6 L -0.01059 0.06683 C -0.01302 0.08093 -0.00434 0.09688 -0.00434 0.11908 C -0.00434 0.14405 -0.01302 0.16902 -0.01059 0.18313 C -0.00712 0.19862 0.00243 0.19607 0.0059 0.21665 C 0.00955 0.23723 0.0099 0.28763 0.01094 0.30636 " pathEditMode="relative" rAng="0" ptsTypes="FfffsF">
                                      <p:cBhvr>
                                        <p:cTn id="16" dur="2000" fill="hold"/>
                                        <p:tgtEl>
                                          <p:spTgt spid="46095"/>
                                        </p:tgtEl>
                                        <p:attrNameLst>
                                          <p:attrName>ppt_x</p:attrName>
                                          <p:attrName>ppt_y</p:attrName>
                                        </p:attrNameLst>
                                      </p:cBhvr>
                                      <p:rCtr x="0" y="15300"/>
                                    </p:animMotion>
                                  </p:childTnLst>
                                </p:cTn>
                              </p:par>
                              <p:par>
                                <p:cTn id="17" presetID="25" presetClass="emph" presetSubtype="0" fill="hold" grpId="0" nodeType="withEffect">
                                  <p:stCondLst>
                                    <p:cond delay="500"/>
                                  </p:stCondLst>
                                  <p:childTnLst>
                                    <p:animClr clrSpc="hsl" dir="cw">
                                      <p:cBhvr override="childStyle">
                                        <p:cTn id="18" dur="500" fill="hold"/>
                                        <p:tgtEl>
                                          <p:spTgt spid="46089"/>
                                        </p:tgtEl>
                                        <p:attrNameLst>
                                          <p:attrName>style.color</p:attrName>
                                        </p:attrNameLst>
                                      </p:cBhvr>
                                      <p:by>
                                        <p:hsl h="0" s="-70560" l="0"/>
                                      </p:by>
                                    </p:animClr>
                                    <p:animClr clrSpc="hsl" dir="cw">
                                      <p:cBhvr>
                                        <p:cTn id="19" dur="500" fill="hold"/>
                                        <p:tgtEl>
                                          <p:spTgt spid="46089"/>
                                        </p:tgtEl>
                                        <p:attrNameLst>
                                          <p:attrName>fillcolor</p:attrName>
                                        </p:attrNameLst>
                                      </p:cBhvr>
                                      <p:by>
                                        <p:hsl h="0" s="-70560" l="0"/>
                                      </p:by>
                                    </p:animClr>
                                    <p:animClr clrSpc="hsl" dir="cw">
                                      <p:cBhvr>
                                        <p:cTn id="20" dur="500" fill="hold"/>
                                        <p:tgtEl>
                                          <p:spTgt spid="46089"/>
                                        </p:tgtEl>
                                        <p:attrNameLst>
                                          <p:attrName>stroke.color</p:attrName>
                                        </p:attrNameLst>
                                      </p:cBhvr>
                                      <p:by>
                                        <p:hsl h="0" s="-70560" l="0"/>
                                      </p:by>
                                    </p:animClr>
                                    <p:set>
                                      <p:cBhvr>
                                        <p:cTn id="21" dur="500" fill="hold"/>
                                        <p:tgtEl>
                                          <p:spTgt spid="46089"/>
                                        </p:tgtEl>
                                        <p:attrNameLst>
                                          <p:attrName>fill.type</p:attrName>
                                        </p:attrNameLst>
                                      </p:cBhvr>
                                      <p:to>
                                        <p:strVal val="solid"/>
                                      </p:to>
                                    </p:set>
                                  </p:childTnLst>
                                </p:cTn>
                              </p:par>
                              <p:par>
                                <p:cTn id="22" presetID="25" presetClass="emph" presetSubtype="0" fill="hold" grpId="0" nodeType="withEffect">
                                  <p:stCondLst>
                                    <p:cond delay="500"/>
                                  </p:stCondLst>
                                  <p:childTnLst>
                                    <p:animClr clrSpc="hsl" dir="cw">
                                      <p:cBhvr override="childStyle">
                                        <p:cTn id="23" dur="500" fill="hold"/>
                                        <p:tgtEl>
                                          <p:spTgt spid="46090"/>
                                        </p:tgtEl>
                                        <p:attrNameLst>
                                          <p:attrName>style.color</p:attrName>
                                        </p:attrNameLst>
                                      </p:cBhvr>
                                      <p:by>
                                        <p:hsl h="0" s="-70560" l="0"/>
                                      </p:by>
                                    </p:animClr>
                                    <p:animClr clrSpc="hsl" dir="cw">
                                      <p:cBhvr>
                                        <p:cTn id="24" dur="500" fill="hold"/>
                                        <p:tgtEl>
                                          <p:spTgt spid="46090"/>
                                        </p:tgtEl>
                                        <p:attrNameLst>
                                          <p:attrName>fillcolor</p:attrName>
                                        </p:attrNameLst>
                                      </p:cBhvr>
                                      <p:by>
                                        <p:hsl h="0" s="-70560" l="0"/>
                                      </p:by>
                                    </p:animClr>
                                    <p:animClr clrSpc="hsl" dir="cw">
                                      <p:cBhvr>
                                        <p:cTn id="25" dur="500" fill="hold"/>
                                        <p:tgtEl>
                                          <p:spTgt spid="46090"/>
                                        </p:tgtEl>
                                        <p:attrNameLst>
                                          <p:attrName>stroke.color</p:attrName>
                                        </p:attrNameLst>
                                      </p:cBhvr>
                                      <p:by>
                                        <p:hsl h="0" s="-70560" l="0"/>
                                      </p:by>
                                    </p:animClr>
                                    <p:set>
                                      <p:cBhvr>
                                        <p:cTn id="26" dur="500" fill="hold"/>
                                        <p:tgtEl>
                                          <p:spTgt spid="46090"/>
                                        </p:tgtEl>
                                        <p:attrNameLst>
                                          <p:attrName>fill.type</p:attrName>
                                        </p:attrNameLst>
                                      </p:cBhvr>
                                      <p:to>
                                        <p:strVal val="solid"/>
                                      </p:to>
                                    </p:set>
                                  </p:childTnLst>
                                </p:cTn>
                              </p:par>
                              <p:par>
                                <p:cTn id="27" presetID="25" presetClass="emph" presetSubtype="0" fill="hold" grpId="0" nodeType="withEffect">
                                  <p:stCondLst>
                                    <p:cond delay="500"/>
                                  </p:stCondLst>
                                  <p:childTnLst>
                                    <p:animClr clrSpc="hsl" dir="cw">
                                      <p:cBhvr override="childStyle">
                                        <p:cTn id="28" dur="500" fill="hold"/>
                                        <p:tgtEl>
                                          <p:spTgt spid="46091"/>
                                        </p:tgtEl>
                                        <p:attrNameLst>
                                          <p:attrName>style.color</p:attrName>
                                        </p:attrNameLst>
                                      </p:cBhvr>
                                      <p:by>
                                        <p:hsl h="0" s="-70560" l="0"/>
                                      </p:by>
                                    </p:animClr>
                                    <p:animClr clrSpc="hsl" dir="cw">
                                      <p:cBhvr>
                                        <p:cTn id="29" dur="500" fill="hold"/>
                                        <p:tgtEl>
                                          <p:spTgt spid="46091"/>
                                        </p:tgtEl>
                                        <p:attrNameLst>
                                          <p:attrName>fillcolor</p:attrName>
                                        </p:attrNameLst>
                                      </p:cBhvr>
                                      <p:by>
                                        <p:hsl h="0" s="-70560" l="0"/>
                                      </p:by>
                                    </p:animClr>
                                    <p:animClr clrSpc="hsl" dir="cw">
                                      <p:cBhvr>
                                        <p:cTn id="30" dur="500" fill="hold"/>
                                        <p:tgtEl>
                                          <p:spTgt spid="46091"/>
                                        </p:tgtEl>
                                        <p:attrNameLst>
                                          <p:attrName>stroke.color</p:attrName>
                                        </p:attrNameLst>
                                      </p:cBhvr>
                                      <p:by>
                                        <p:hsl h="0" s="-70560" l="0"/>
                                      </p:by>
                                    </p:animClr>
                                    <p:set>
                                      <p:cBhvr>
                                        <p:cTn id="31" dur="500" fill="hold"/>
                                        <p:tgtEl>
                                          <p:spTgt spid="46091"/>
                                        </p:tgtEl>
                                        <p:attrNameLst>
                                          <p:attrName>fill.type</p:attrName>
                                        </p:attrNameLst>
                                      </p:cBhvr>
                                      <p:to>
                                        <p:strVal val="solid"/>
                                      </p:to>
                                    </p:set>
                                  </p:childTnLst>
                                </p:cTn>
                              </p:par>
                              <p:par>
                                <p:cTn id="32" presetID="25" presetClass="emph" presetSubtype="0" fill="hold" grpId="0" nodeType="withEffect">
                                  <p:stCondLst>
                                    <p:cond delay="500"/>
                                  </p:stCondLst>
                                  <p:childTnLst>
                                    <p:animClr clrSpc="hsl" dir="cw">
                                      <p:cBhvr override="childStyle">
                                        <p:cTn id="33" dur="500" fill="hold"/>
                                        <p:tgtEl>
                                          <p:spTgt spid="46092"/>
                                        </p:tgtEl>
                                        <p:attrNameLst>
                                          <p:attrName>style.color</p:attrName>
                                        </p:attrNameLst>
                                      </p:cBhvr>
                                      <p:by>
                                        <p:hsl h="0" s="-70560" l="0"/>
                                      </p:by>
                                    </p:animClr>
                                    <p:animClr clrSpc="hsl" dir="cw">
                                      <p:cBhvr>
                                        <p:cTn id="34" dur="500" fill="hold"/>
                                        <p:tgtEl>
                                          <p:spTgt spid="46092"/>
                                        </p:tgtEl>
                                        <p:attrNameLst>
                                          <p:attrName>fillcolor</p:attrName>
                                        </p:attrNameLst>
                                      </p:cBhvr>
                                      <p:by>
                                        <p:hsl h="0" s="-70560" l="0"/>
                                      </p:by>
                                    </p:animClr>
                                    <p:animClr clrSpc="hsl" dir="cw">
                                      <p:cBhvr>
                                        <p:cTn id="35" dur="500" fill="hold"/>
                                        <p:tgtEl>
                                          <p:spTgt spid="46092"/>
                                        </p:tgtEl>
                                        <p:attrNameLst>
                                          <p:attrName>stroke.color</p:attrName>
                                        </p:attrNameLst>
                                      </p:cBhvr>
                                      <p:by>
                                        <p:hsl h="0" s="-70560" l="0"/>
                                      </p:by>
                                    </p:animClr>
                                    <p:set>
                                      <p:cBhvr>
                                        <p:cTn id="36" dur="500" fill="hold"/>
                                        <p:tgtEl>
                                          <p:spTgt spid="46092"/>
                                        </p:tgtEl>
                                        <p:attrNameLst>
                                          <p:attrName>fill.type</p:attrName>
                                        </p:attrNameLst>
                                      </p:cBhvr>
                                      <p:to>
                                        <p:strVal val="solid"/>
                                      </p:to>
                                    </p:set>
                                  </p:childTnLst>
                                </p:cTn>
                              </p:par>
                              <p:par>
                                <p:cTn id="37" presetID="25" presetClass="emph" presetSubtype="0" fill="hold" grpId="0" nodeType="withEffect">
                                  <p:stCondLst>
                                    <p:cond delay="500"/>
                                  </p:stCondLst>
                                  <p:childTnLst>
                                    <p:animClr clrSpc="hsl" dir="cw">
                                      <p:cBhvr override="childStyle">
                                        <p:cTn id="38" dur="500" fill="hold"/>
                                        <p:tgtEl>
                                          <p:spTgt spid="46088"/>
                                        </p:tgtEl>
                                        <p:attrNameLst>
                                          <p:attrName>style.color</p:attrName>
                                        </p:attrNameLst>
                                      </p:cBhvr>
                                      <p:by>
                                        <p:hsl h="0" s="-70560" l="0"/>
                                      </p:by>
                                    </p:animClr>
                                    <p:animClr clrSpc="hsl" dir="cw">
                                      <p:cBhvr>
                                        <p:cTn id="39" dur="500" fill="hold"/>
                                        <p:tgtEl>
                                          <p:spTgt spid="46088"/>
                                        </p:tgtEl>
                                        <p:attrNameLst>
                                          <p:attrName>fillcolor</p:attrName>
                                        </p:attrNameLst>
                                      </p:cBhvr>
                                      <p:by>
                                        <p:hsl h="0" s="-70560" l="0"/>
                                      </p:by>
                                    </p:animClr>
                                    <p:animClr clrSpc="hsl" dir="cw">
                                      <p:cBhvr>
                                        <p:cTn id="40" dur="500" fill="hold"/>
                                        <p:tgtEl>
                                          <p:spTgt spid="46088"/>
                                        </p:tgtEl>
                                        <p:attrNameLst>
                                          <p:attrName>stroke.color</p:attrName>
                                        </p:attrNameLst>
                                      </p:cBhvr>
                                      <p:by>
                                        <p:hsl h="0" s="-70560" l="0"/>
                                      </p:by>
                                    </p:animClr>
                                    <p:set>
                                      <p:cBhvr>
                                        <p:cTn id="41" dur="500" fill="hold"/>
                                        <p:tgtEl>
                                          <p:spTgt spid="46088"/>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46097"/>
                                        </p:tgtEl>
                                        <p:attrNameLst>
                                          <p:attrName>style.visibility</p:attrName>
                                        </p:attrNameLst>
                                      </p:cBhvr>
                                      <p:to>
                                        <p:strVal val="visible"/>
                                      </p:to>
                                    </p:set>
                                    <p:animEffect filter="blinds(horizontal)">
                                      <p:cBhvr>
                                        <p:cTn id="46" dur="500"/>
                                        <p:tgtEl>
                                          <p:spTgt spid="46097"/>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46101"/>
                                        </p:tgtEl>
                                        <p:attrNameLst>
                                          <p:attrName>style.visibility</p:attrName>
                                        </p:attrNameLst>
                                      </p:cBhvr>
                                      <p:to>
                                        <p:strVal val="visible"/>
                                      </p:to>
                                    </p:set>
                                    <p:animEffect filter="blinds(horizontal)">
                                      <p:cBhvr>
                                        <p:cTn id="49" dur="500"/>
                                        <p:tgtEl>
                                          <p:spTgt spid="46101"/>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46102"/>
                                        </p:tgtEl>
                                        <p:attrNameLst>
                                          <p:attrName>style.visibility</p:attrName>
                                        </p:attrNameLst>
                                      </p:cBhvr>
                                      <p:to>
                                        <p:strVal val="visible"/>
                                      </p:to>
                                    </p:set>
                                    <p:animEffect filter="blinds(horizontal)">
                                      <p:cBhvr>
                                        <p:cTn id="54" dur="500"/>
                                        <p:tgtEl>
                                          <p:spTgt spid="46102"/>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46098"/>
                                        </p:tgtEl>
                                        <p:attrNameLst>
                                          <p:attrName>style.visibility</p:attrName>
                                        </p:attrNameLst>
                                      </p:cBhvr>
                                      <p:to>
                                        <p:strVal val="visible"/>
                                      </p:to>
                                    </p:set>
                                    <p:animEffect filter="blinds(horizontal)">
                                      <p:cBhvr>
                                        <p:cTn id="57" dur="500"/>
                                        <p:tgtEl>
                                          <p:spTgt spid="46098"/>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46099"/>
                                        </p:tgtEl>
                                        <p:attrNameLst>
                                          <p:attrName>style.visibility</p:attrName>
                                        </p:attrNameLst>
                                      </p:cBhvr>
                                      <p:to>
                                        <p:strVal val="visible"/>
                                      </p:to>
                                    </p:set>
                                    <p:animEffect filter="blinds(horizontal)">
                                      <p:cBhvr>
                                        <p:cTn id="62" dur="500"/>
                                        <p:tgtEl>
                                          <p:spTgt spid="46099"/>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46103"/>
                                        </p:tgtEl>
                                        <p:attrNameLst>
                                          <p:attrName>style.visibility</p:attrName>
                                        </p:attrNameLst>
                                      </p:cBhvr>
                                      <p:to>
                                        <p:strVal val="visible"/>
                                      </p:to>
                                    </p:set>
                                    <p:animEffect filter="blinds(horizontal)">
                                      <p:cBhvr>
                                        <p:cTn id="65" dur="500"/>
                                        <p:tgtEl>
                                          <p:spTgt spid="46103"/>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46100"/>
                                        </p:tgtEl>
                                        <p:attrNameLst>
                                          <p:attrName>style.visibility</p:attrName>
                                        </p:attrNameLst>
                                      </p:cBhvr>
                                      <p:to>
                                        <p:strVal val="visible"/>
                                      </p:to>
                                    </p:set>
                                    <p:animEffect filter="blinds(horizontal)">
                                      <p:cBhvr>
                                        <p:cTn id="70" dur="500"/>
                                        <p:tgtEl>
                                          <p:spTgt spid="46100"/>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46104"/>
                                        </p:tgtEl>
                                        <p:attrNameLst>
                                          <p:attrName>style.visibility</p:attrName>
                                        </p:attrNameLst>
                                      </p:cBhvr>
                                      <p:to>
                                        <p:strVal val="visible"/>
                                      </p:to>
                                    </p:set>
                                    <p:animEffect filter="blinds(horizontal)">
                                      <p:cBhvr>
                                        <p:cTn id="73" dur="500"/>
                                        <p:tgtEl>
                                          <p:spTgt spid="46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8" grpId="0" bldLvl="0" animBg="1"/>
      <p:bldP spid="46089" grpId="0" bldLvl="0" animBg="1"/>
      <p:bldP spid="46090" grpId="0" bldLvl="0" animBg="1"/>
      <p:bldP spid="46091" grpId="0" bldLvl="0" animBg="1"/>
      <p:bldP spid="46092" grpId="0" bldLvl="0" animBg="1"/>
      <p:bldP spid="46097" grpId="0" bldLvl="0" animBg="1"/>
      <p:bldP spid="46098" grpId="0" bldLvl="0" animBg="1"/>
      <p:bldP spid="46099" grpId="0" bldLvl="0" animBg="1"/>
      <p:bldP spid="46100" grpId="0" bldLvl="0" animBg="1"/>
      <p:bldP spid="46101" grpId="0" bldLvl="0"/>
      <p:bldP spid="46102" grpId="0" bldLvl="0"/>
      <p:bldP spid="46103" grpId="0" bldLvl="0"/>
      <p:bldP spid="46104" grpId="0" bldLvl="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7106" name="Picture 5" descr="abstract-design-with-beautiful-flowers1"/>
          <p:cNvPicPr>
            <a:picLocks noChangeAspect="1"/>
          </p:cNvPicPr>
          <p:nvPr/>
        </p:nvPicPr>
        <p:blipFill>
          <a:blip r:embed="rId1"/>
          <a:stretch>
            <a:fillRect/>
          </a:stretch>
        </p:blipFill>
        <p:spPr>
          <a:xfrm>
            <a:off x="2597150" y="5573713"/>
            <a:ext cx="246063" cy="519112"/>
          </a:xfrm>
          <a:prstGeom prst="rect">
            <a:avLst/>
          </a:prstGeom>
          <a:noFill/>
          <a:ln w="9525">
            <a:noFill/>
          </a:ln>
        </p:spPr>
      </p:pic>
      <p:pic>
        <p:nvPicPr>
          <p:cNvPr id="47107" name="Picture 5" descr="abstract-design-with-beautiful-flowers1"/>
          <p:cNvPicPr>
            <a:picLocks noChangeAspect="1"/>
          </p:cNvPicPr>
          <p:nvPr/>
        </p:nvPicPr>
        <p:blipFill>
          <a:blip r:embed="rId2"/>
          <a:stretch>
            <a:fillRect/>
          </a:stretch>
        </p:blipFill>
        <p:spPr>
          <a:xfrm>
            <a:off x="250825" y="4895850"/>
            <a:ext cx="406400" cy="404813"/>
          </a:xfrm>
          <a:prstGeom prst="rect">
            <a:avLst/>
          </a:prstGeom>
          <a:noFill/>
          <a:ln w="9525">
            <a:noFill/>
          </a:ln>
        </p:spPr>
      </p:pic>
      <p:pic>
        <p:nvPicPr>
          <p:cNvPr id="47108" name="Picture 5" descr="abstract-design-with-beautiful-flowers1"/>
          <p:cNvPicPr>
            <a:picLocks noChangeAspect="1"/>
          </p:cNvPicPr>
          <p:nvPr/>
        </p:nvPicPr>
        <p:blipFill>
          <a:blip r:embed="rId2"/>
          <a:stretch>
            <a:fillRect/>
          </a:stretch>
        </p:blipFill>
        <p:spPr>
          <a:xfrm>
            <a:off x="1285875" y="5048250"/>
            <a:ext cx="406400" cy="404813"/>
          </a:xfrm>
          <a:prstGeom prst="rect">
            <a:avLst/>
          </a:prstGeom>
          <a:noFill/>
          <a:ln w="9525">
            <a:noFill/>
          </a:ln>
        </p:spPr>
      </p:pic>
      <p:pic>
        <p:nvPicPr>
          <p:cNvPr id="47109" name="Picture 5" descr="abstract-design-with-beautiful-flowers1"/>
          <p:cNvPicPr>
            <a:picLocks noChangeAspect="1"/>
          </p:cNvPicPr>
          <p:nvPr/>
        </p:nvPicPr>
        <p:blipFill>
          <a:blip r:embed="rId3"/>
          <a:stretch>
            <a:fillRect/>
          </a:stretch>
        </p:blipFill>
        <p:spPr>
          <a:xfrm>
            <a:off x="2124075" y="5543550"/>
            <a:ext cx="404813" cy="406400"/>
          </a:xfrm>
          <a:prstGeom prst="rect">
            <a:avLst/>
          </a:prstGeom>
          <a:noFill/>
          <a:ln w="9525">
            <a:noFill/>
          </a:ln>
        </p:spPr>
      </p:pic>
      <p:sp>
        <p:nvSpPr>
          <p:cNvPr id="47110" name="Rectangle 4"/>
          <p:cNvSpPr/>
          <p:nvPr/>
        </p:nvSpPr>
        <p:spPr>
          <a:xfrm>
            <a:off x="0" y="6477000"/>
            <a:ext cx="9142413" cy="381000"/>
          </a:xfrm>
          <a:prstGeom prst="rect">
            <a:avLst/>
          </a:prstGeom>
          <a:solidFill>
            <a:srgbClr val="92D050"/>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47111" name="Rectangle 2"/>
          <p:cNvSpPr/>
          <p:nvPr/>
        </p:nvSpPr>
        <p:spPr>
          <a:xfrm>
            <a:off x="-7937" y="0"/>
            <a:ext cx="9151937" cy="831850"/>
          </a:xfrm>
          <a:prstGeom prst="rect">
            <a:avLst/>
          </a:prstGeom>
          <a:solidFill>
            <a:srgbClr val="92D050"/>
          </a:solidFill>
          <a:ln w="9525">
            <a:noFill/>
          </a:ln>
        </p:spPr>
        <p:txBody>
          <a:bodyPr wrap="none" anchor="ctr"/>
          <a:p>
            <a:r>
              <a:rPr lang="zh-CN" altLang="en-US" sz="3600" dirty="0">
                <a:solidFill>
                  <a:srgbClr val="000000"/>
                </a:solidFill>
                <a:latin typeface="黑体" panose="02010609060101010101" pitchFamily="2" charset="-122"/>
                <a:ea typeface="黑体" panose="02010609060101010101" pitchFamily="2" charset="-122"/>
                <a:sym typeface="黑体" panose="02010609060101010101" pitchFamily="2" charset="-122"/>
              </a:rPr>
              <a:t>心理发展的五个阶段</a:t>
            </a:r>
            <a:endParaRPr lang="zh-CN" altLang="en-US" dirty="0">
              <a:latin typeface="Arial" panose="020B0604020202020204" pitchFamily="34" charset="0"/>
            </a:endParaRPr>
          </a:p>
        </p:txBody>
      </p:sp>
      <p:sp>
        <p:nvSpPr>
          <p:cNvPr id="47112" name="Oval 15"/>
          <p:cNvSpPr/>
          <p:nvPr/>
        </p:nvSpPr>
        <p:spPr>
          <a:xfrm>
            <a:off x="358775" y="4221163"/>
            <a:ext cx="684213" cy="719137"/>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47113" name="Oval 14"/>
          <p:cNvSpPr/>
          <p:nvPr/>
        </p:nvSpPr>
        <p:spPr>
          <a:xfrm>
            <a:off x="2700338" y="3789363"/>
            <a:ext cx="1943100" cy="2301875"/>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47114" name="Oval 12"/>
          <p:cNvSpPr/>
          <p:nvPr/>
        </p:nvSpPr>
        <p:spPr>
          <a:xfrm>
            <a:off x="2786063" y="1000125"/>
            <a:ext cx="1296987" cy="1584325"/>
          </a:xfrm>
          <a:prstGeom prst="ellipse">
            <a:avLst/>
          </a:prstGeom>
          <a:solidFill>
            <a:srgbClr val="CCCC00">
              <a:alpha val="9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47115" name="Oval 13"/>
          <p:cNvSpPr/>
          <p:nvPr/>
        </p:nvSpPr>
        <p:spPr>
          <a:xfrm>
            <a:off x="6875463" y="2592388"/>
            <a:ext cx="1728787" cy="2232025"/>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47116" name="Oval 22"/>
          <p:cNvSpPr/>
          <p:nvPr/>
        </p:nvSpPr>
        <p:spPr>
          <a:xfrm>
            <a:off x="6881813" y="4222750"/>
            <a:ext cx="611187" cy="719138"/>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pic>
        <p:nvPicPr>
          <p:cNvPr id="47117" name="Picture 5" descr="abstract-design-with-beautiful-flowers1"/>
          <p:cNvPicPr>
            <a:picLocks noChangeAspect="1"/>
          </p:cNvPicPr>
          <p:nvPr/>
        </p:nvPicPr>
        <p:blipFill>
          <a:blip r:embed="rId4"/>
          <a:stretch>
            <a:fillRect/>
          </a:stretch>
        </p:blipFill>
        <p:spPr>
          <a:xfrm>
            <a:off x="107950" y="4076700"/>
            <a:ext cx="2089150" cy="2814638"/>
          </a:xfrm>
          <a:prstGeom prst="rect">
            <a:avLst/>
          </a:prstGeom>
          <a:noFill/>
          <a:ln w="9525">
            <a:noFill/>
          </a:ln>
        </p:spPr>
      </p:pic>
      <p:pic>
        <p:nvPicPr>
          <p:cNvPr id="47118" name="Picture 5" descr="abstract-design-with-beautiful-flowers1"/>
          <p:cNvPicPr>
            <a:picLocks noChangeAspect="1"/>
          </p:cNvPicPr>
          <p:nvPr/>
        </p:nvPicPr>
        <p:blipFill>
          <a:blip r:embed="rId5"/>
          <a:stretch>
            <a:fillRect/>
          </a:stretch>
        </p:blipFill>
        <p:spPr>
          <a:xfrm>
            <a:off x="2124075" y="5157788"/>
            <a:ext cx="1293813" cy="1741487"/>
          </a:xfrm>
          <a:prstGeom prst="rect">
            <a:avLst/>
          </a:prstGeom>
          <a:noFill/>
          <a:ln w="9525">
            <a:noFill/>
          </a:ln>
        </p:spPr>
      </p:pic>
      <p:pic>
        <p:nvPicPr>
          <p:cNvPr id="47119" name="Picture 5" descr="abstract-design-with-beautiful-flowers1"/>
          <p:cNvPicPr>
            <a:picLocks noChangeAspect="1"/>
          </p:cNvPicPr>
          <p:nvPr/>
        </p:nvPicPr>
        <p:blipFill>
          <a:blip r:embed="rId2"/>
          <a:stretch>
            <a:fillRect/>
          </a:stretch>
        </p:blipFill>
        <p:spPr>
          <a:xfrm>
            <a:off x="403225" y="5048250"/>
            <a:ext cx="406400" cy="404813"/>
          </a:xfrm>
          <a:prstGeom prst="rect">
            <a:avLst/>
          </a:prstGeom>
          <a:noFill/>
          <a:ln w="9525">
            <a:noFill/>
          </a:ln>
        </p:spPr>
      </p:pic>
      <p:pic>
        <p:nvPicPr>
          <p:cNvPr id="47120" name="Picture 7" descr="abstract-design-with-beautiful-flowers1"/>
          <p:cNvPicPr>
            <a:picLocks noChangeAspect="1"/>
          </p:cNvPicPr>
          <p:nvPr/>
        </p:nvPicPr>
        <p:blipFill>
          <a:blip r:embed="rId6"/>
          <a:stretch>
            <a:fillRect/>
          </a:stretch>
        </p:blipFill>
        <p:spPr>
          <a:xfrm>
            <a:off x="3203575" y="5913438"/>
            <a:ext cx="247650" cy="179387"/>
          </a:xfrm>
          <a:prstGeom prst="rect">
            <a:avLst/>
          </a:prstGeom>
          <a:noFill/>
          <a:ln w="9525">
            <a:noFill/>
          </a:ln>
        </p:spPr>
      </p:pic>
      <p:pic>
        <p:nvPicPr>
          <p:cNvPr id="47121" name="Picture 28" descr="W020070402528017816970"/>
          <p:cNvPicPr>
            <a:picLocks noChangeAspect="1"/>
          </p:cNvPicPr>
          <p:nvPr/>
        </p:nvPicPr>
        <p:blipFill>
          <a:blip r:embed="rId7"/>
          <a:stretch>
            <a:fillRect/>
          </a:stretch>
        </p:blipFill>
        <p:spPr>
          <a:xfrm>
            <a:off x="179388" y="836613"/>
            <a:ext cx="5080000" cy="3378200"/>
          </a:xfrm>
          <a:prstGeom prst="rect">
            <a:avLst/>
          </a:prstGeom>
          <a:noFill/>
          <a:ln w="9525">
            <a:noFill/>
          </a:ln>
        </p:spPr>
      </p:pic>
      <p:pic>
        <p:nvPicPr>
          <p:cNvPr id="47122" name="Picture 29" descr="900x600_83Q2PVSJ00AP0001"/>
          <p:cNvPicPr>
            <a:picLocks noChangeAspect="1"/>
          </p:cNvPicPr>
          <p:nvPr/>
        </p:nvPicPr>
        <p:blipFill>
          <a:blip r:embed="rId8"/>
          <a:stretch>
            <a:fillRect/>
          </a:stretch>
        </p:blipFill>
        <p:spPr>
          <a:xfrm>
            <a:off x="4960938" y="2997200"/>
            <a:ext cx="4183062" cy="3521075"/>
          </a:xfrm>
          <a:prstGeom prst="rect">
            <a:avLst/>
          </a:prstGeom>
          <a:noFill/>
          <a:ln w="9525">
            <a:noFill/>
          </a:ln>
        </p:spPr>
      </p:pic>
      <p:sp>
        <p:nvSpPr>
          <p:cNvPr id="2" name="日期占位符 1"/>
          <p:cNvSpPr/>
          <p:nvPr>
            <p:ph type="dt" sz="half" idx="10"/>
          </p:nvPr>
        </p:nvSpPr>
        <p:spPr/>
        <p:txBody>
          <a:bodyPr/>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path" presetSubtype="0" repeatCount="indefinite" accel="50000" decel="50000" fill="hold" nodeType="withEffect">
                                  <p:stCondLst>
                                    <p:cond delay="0"/>
                                  </p:stCondLst>
                                  <p:childTnLst>
                                    <p:animMotion origin="layout" path="M -4.44444E-6 -3.7037E-7 L 0.03994 0.0669 C 0.04896 0.08102 0.054 0.10208 0.054 0.12407 C 0.054 0.14907 0.04896 0.16898 0.03994 0.1831 C 0.02709 0.19861 -0.0092 0.19607 -0.02274 0.21667 C -0.03628 0.23727 -0.03732 0.28773 -0.04114 0.30625 " pathEditMode="relative" rAng="0" ptsTypes="FfffsF">
                                      <p:cBhvr>
                                        <p:cTn id="6" dur="2000" fill="hold"/>
                                        <p:tgtEl>
                                          <p:spTgt spid="47107"/>
                                        </p:tgtEl>
                                        <p:attrNameLst>
                                          <p:attrName>ppt_x</p:attrName>
                                          <p:attrName>ppt_y</p:attrName>
                                        </p:attrNameLst>
                                      </p:cBhvr>
                                      <p:rCtr x="600" y="15300"/>
                                    </p:animMotion>
                                  </p:childTnLst>
                                </p:cTn>
                              </p:par>
                              <p:par>
                                <p:cTn id="7" presetID="59" presetClass="path" presetSubtype="0" repeatCount="indefinite" accel="50000" decel="50000" fill="hold" nodeType="withEffect">
                                  <p:stCondLst>
                                    <p:cond delay="250"/>
                                  </p:stCondLst>
                                  <p:childTnLst>
                                    <p:animMotion origin="layout" path="M -0.01528 -0.01829 C 0.00816 -0.03403 0.03854 -0.01319 0.05382 0.02732 C 0.06944 0.06875 0.06406 0.11412 0.04062 0.13033 C 0.01701 0.1456 0.0118 0.19097 0.02726 0.23171 C 0.04288 0.27338 0.07326 0.29491 0.0967 0.27917 " pathEditMode="relative" rAng="3800340" ptsTypes="fffff">
                                      <p:cBhvr>
                                        <p:cTn id="8" dur="2000" fill="hold"/>
                                        <p:tgtEl>
                                          <p:spTgt spid="47120"/>
                                        </p:tgtEl>
                                        <p:attrNameLst>
                                          <p:attrName>ppt_x</p:attrName>
                                          <p:attrName>ppt_y</p:attrName>
                                        </p:attrNameLst>
                                      </p:cBhvr>
                                      <p:rCtr x="5600" y="14900"/>
                                    </p:animMotion>
                                  </p:childTnLst>
                                </p:cTn>
                              </p:par>
                              <p:par>
                                <p:cTn id="9" presetID="58" presetClass="path" presetSubtype="0" repeatCount="indefinite" accel="50000" decel="50000" fill="hold" nodeType="withEffect">
                                  <p:stCondLst>
                                    <p:cond delay="0"/>
                                  </p:stCondLst>
                                  <p:childTnLst>
                                    <p:animMotion origin="layout" path="M -4.44444E-6 -3.7037E-7 L 0.03994 0.0669 C 0.04896 0.08102 0.054 0.10208 0.054 0.12407 C 0.054 0.14907 0.04896 0.16898 0.03994 0.1831 C 0.02709 0.19861 -0.0092 0.19607 -0.02274 0.21667 C -0.03628 0.23727 -0.03732 0.28773 -0.04114 0.30625 " pathEditMode="relative" rAng="0" ptsTypes="FfffsF">
                                      <p:cBhvr>
                                        <p:cTn id="10" dur="2000" fill="hold"/>
                                        <p:tgtEl>
                                          <p:spTgt spid="47108"/>
                                        </p:tgtEl>
                                        <p:attrNameLst>
                                          <p:attrName>ppt_x</p:attrName>
                                          <p:attrName>ppt_y</p:attrName>
                                        </p:attrNameLst>
                                      </p:cBhvr>
                                      <p:rCtr x="600" y="15300"/>
                                    </p:animMotion>
                                  </p:childTnLst>
                                </p:cTn>
                              </p:par>
                              <p:par>
                                <p:cTn id="11" presetID="59" presetClass="path" presetSubtype="0" repeatCount="indefinite" accel="50000" decel="50000" fill="hold" nodeType="withEffect">
                                  <p:stCondLst>
                                    <p:cond delay="250"/>
                                  </p:stCondLst>
                                  <p:childTnLst>
                                    <p:animMotion origin="layout" path="M 4.16667E-6 2.31214E-7 C 0.02482 -0.0104 0.05277 0.01688 0.06284 0.06012 C 0.07361 0.07214 0.04618 0.07399 0.04062 0.08277 C 0.03507 0.09156 0.0335 0.08879 0.02951 0.11237 C 0.00434 0.12301 0.0059 0.18081 0.01649 0.22497 C 0.02673 0.26798 0.05069 0.32786 0.07552 0.31746 " pathEditMode="relative" rAng="0" ptsTypes="ffafff">
                                      <p:cBhvr>
                                        <p:cTn id="12" dur="2000" fill="hold"/>
                                        <p:tgtEl>
                                          <p:spTgt spid="47106"/>
                                        </p:tgtEl>
                                        <p:attrNameLst>
                                          <p:attrName>ppt_x</p:attrName>
                                          <p:attrName>ppt_y</p:attrName>
                                        </p:attrNameLst>
                                      </p:cBhvr>
                                      <p:rCtr x="3800" y="15900"/>
                                    </p:animMotion>
                                  </p:childTnLst>
                                </p:cTn>
                              </p:par>
                              <p:par>
                                <p:cTn id="13" presetID="58" presetClass="path" presetSubtype="0" repeatCount="indefinite" accel="50000" decel="50000" fill="hold" nodeType="withEffect">
                                  <p:stCondLst>
                                    <p:cond delay="0"/>
                                  </p:stCondLst>
                                  <p:childTnLst>
                                    <p:animMotion origin="layout" path="M -2.77778E-7 -4.21965E-6 L 0.02344 0.05087 C 0.02969 0.07561 0.01389 0.08879 0.00434 0.10151 C 0.00139 0.11191 -0.01337 0.12463 -0.01788 0.14382 C -0.0191 0.16324 0.00035 0.19076 -0.00347 0.21781 C -0.01701 0.23839 -0.03733 0.28763 -0.04115 0.30636 " pathEditMode="relative" rAng="0" ptsTypes="FffasF">
                                      <p:cBhvr>
                                        <p:cTn id="14" dur="2000" fill="hold"/>
                                        <p:tgtEl>
                                          <p:spTgt spid="47109"/>
                                        </p:tgtEl>
                                        <p:attrNameLst>
                                          <p:attrName>ppt_x</p:attrName>
                                          <p:attrName>ppt_y</p:attrName>
                                        </p:attrNameLst>
                                      </p:cBhvr>
                                      <p:rCtr x="-200" y="15300"/>
                                    </p:animMotion>
                                  </p:childTnLst>
                                </p:cTn>
                              </p:par>
                              <p:par>
                                <p:cTn id="15" presetID="58" presetClass="path" presetSubtype="0" repeatCount="indefinite" accel="50000" decel="50000" fill="hold" nodeType="withEffect">
                                  <p:stCondLst>
                                    <p:cond delay="500"/>
                                  </p:stCondLst>
                                  <p:childTnLst>
                                    <p:animMotion origin="layout" path="M 5.55556E-7 -4.27746E-6 L -0.01059 0.06683 C -0.01302 0.08093 -0.00434 0.09688 -0.00434 0.11908 C -0.00434 0.14405 -0.01302 0.16902 -0.01059 0.18313 C -0.00712 0.19862 0.00243 0.19607 0.0059 0.21665 C 0.00955 0.23723 0.0099 0.28763 0.01094 0.30636 " pathEditMode="relative" rAng="0" ptsTypes="FfffsF">
                                      <p:cBhvr>
                                        <p:cTn id="16" dur="2000" fill="hold"/>
                                        <p:tgtEl>
                                          <p:spTgt spid="47119"/>
                                        </p:tgtEl>
                                        <p:attrNameLst>
                                          <p:attrName>ppt_x</p:attrName>
                                          <p:attrName>ppt_y</p:attrName>
                                        </p:attrNameLst>
                                      </p:cBhvr>
                                      <p:rCtr x="0" y="15300"/>
                                    </p:animMotion>
                                  </p:childTnLst>
                                </p:cTn>
                              </p:par>
                              <p:par>
                                <p:cTn id="17" presetID="25" presetClass="emph" presetSubtype="0" fill="hold" grpId="0" nodeType="withEffect">
                                  <p:stCondLst>
                                    <p:cond delay="500"/>
                                  </p:stCondLst>
                                  <p:childTnLst>
                                    <p:animClr clrSpc="hsl" dir="cw">
                                      <p:cBhvr override="childStyle">
                                        <p:cTn id="18" dur="500" fill="hold"/>
                                        <p:tgtEl>
                                          <p:spTgt spid="47113"/>
                                        </p:tgtEl>
                                        <p:attrNameLst>
                                          <p:attrName>style.color</p:attrName>
                                        </p:attrNameLst>
                                      </p:cBhvr>
                                      <p:by>
                                        <p:hsl h="0" s="-70560" l="0"/>
                                      </p:by>
                                    </p:animClr>
                                    <p:animClr clrSpc="hsl" dir="cw">
                                      <p:cBhvr>
                                        <p:cTn id="19" dur="500" fill="hold"/>
                                        <p:tgtEl>
                                          <p:spTgt spid="47113"/>
                                        </p:tgtEl>
                                        <p:attrNameLst>
                                          <p:attrName>fillcolor</p:attrName>
                                        </p:attrNameLst>
                                      </p:cBhvr>
                                      <p:by>
                                        <p:hsl h="0" s="-70560" l="0"/>
                                      </p:by>
                                    </p:animClr>
                                    <p:animClr clrSpc="hsl" dir="cw">
                                      <p:cBhvr>
                                        <p:cTn id="20" dur="500" fill="hold"/>
                                        <p:tgtEl>
                                          <p:spTgt spid="47113"/>
                                        </p:tgtEl>
                                        <p:attrNameLst>
                                          <p:attrName>stroke.color</p:attrName>
                                        </p:attrNameLst>
                                      </p:cBhvr>
                                      <p:by>
                                        <p:hsl h="0" s="-70560" l="0"/>
                                      </p:by>
                                    </p:animClr>
                                    <p:set>
                                      <p:cBhvr>
                                        <p:cTn id="21" dur="500" fill="hold"/>
                                        <p:tgtEl>
                                          <p:spTgt spid="47113"/>
                                        </p:tgtEl>
                                        <p:attrNameLst>
                                          <p:attrName>fill.type</p:attrName>
                                        </p:attrNameLst>
                                      </p:cBhvr>
                                      <p:to>
                                        <p:strVal val="solid"/>
                                      </p:to>
                                    </p:set>
                                  </p:childTnLst>
                                </p:cTn>
                              </p:par>
                              <p:par>
                                <p:cTn id="22" presetID="25" presetClass="emph" presetSubtype="0" fill="hold" grpId="0" nodeType="withEffect">
                                  <p:stCondLst>
                                    <p:cond delay="500"/>
                                  </p:stCondLst>
                                  <p:childTnLst>
                                    <p:animClr clrSpc="hsl" dir="cw">
                                      <p:cBhvr override="childStyle">
                                        <p:cTn id="23" dur="500" fill="hold"/>
                                        <p:tgtEl>
                                          <p:spTgt spid="47114"/>
                                        </p:tgtEl>
                                        <p:attrNameLst>
                                          <p:attrName>style.color</p:attrName>
                                        </p:attrNameLst>
                                      </p:cBhvr>
                                      <p:by>
                                        <p:hsl h="0" s="-70560" l="0"/>
                                      </p:by>
                                    </p:animClr>
                                    <p:animClr clrSpc="hsl" dir="cw">
                                      <p:cBhvr>
                                        <p:cTn id="24" dur="500" fill="hold"/>
                                        <p:tgtEl>
                                          <p:spTgt spid="47114"/>
                                        </p:tgtEl>
                                        <p:attrNameLst>
                                          <p:attrName>fillcolor</p:attrName>
                                        </p:attrNameLst>
                                      </p:cBhvr>
                                      <p:by>
                                        <p:hsl h="0" s="-70560" l="0"/>
                                      </p:by>
                                    </p:animClr>
                                    <p:animClr clrSpc="hsl" dir="cw">
                                      <p:cBhvr>
                                        <p:cTn id="25" dur="500" fill="hold"/>
                                        <p:tgtEl>
                                          <p:spTgt spid="47114"/>
                                        </p:tgtEl>
                                        <p:attrNameLst>
                                          <p:attrName>stroke.color</p:attrName>
                                        </p:attrNameLst>
                                      </p:cBhvr>
                                      <p:by>
                                        <p:hsl h="0" s="-70560" l="0"/>
                                      </p:by>
                                    </p:animClr>
                                    <p:set>
                                      <p:cBhvr>
                                        <p:cTn id="26" dur="500" fill="hold"/>
                                        <p:tgtEl>
                                          <p:spTgt spid="47114"/>
                                        </p:tgtEl>
                                        <p:attrNameLst>
                                          <p:attrName>fill.type</p:attrName>
                                        </p:attrNameLst>
                                      </p:cBhvr>
                                      <p:to>
                                        <p:strVal val="solid"/>
                                      </p:to>
                                    </p:set>
                                  </p:childTnLst>
                                </p:cTn>
                              </p:par>
                              <p:par>
                                <p:cTn id="27" presetID="25" presetClass="emph" presetSubtype="0" fill="hold" grpId="0" nodeType="withEffect">
                                  <p:stCondLst>
                                    <p:cond delay="500"/>
                                  </p:stCondLst>
                                  <p:childTnLst>
                                    <p:animClr clrSpc="hsl" dir="cw">
                                      <p:cBhvr override="childStyle">
                                        <p:cTn id="28" dur="500" fill="hold"/>
                                        <p:tgtEl>
                                          <p:spTgt spid="47115"/>
                                        </p:tgtEl>
                                        <p:attrNameLst>
                                          <p:attrName>style.color</p:attrName>
                                        </p:attrNameLst>
                                      </p:cBhvr>
                                      <p:by>
                                        <p:hsl h="0" s="-70560" l="0"/>
                                      </p:by>
                                    </p:animClr>
                                    <p:animClr clrSpc="hsl" dir="cw">
                                      <p:cBhvr>
                                        <p:cTn id="29" dur="500" fill="hold"/>
                                        <p:tgtEl>
                                          <p:spTgt spid="47115"/>
                                        </p:tgtEl>
                                        <p:attrNameLst>
                                          <p:attrName>fillcolor</p:attrName>
                                        </p:attrNameLst>
                                      </p:cBhvr>
                                      <p:by>
                                        <p:hsl h="0" s="-70560" l="0"/>
                                      </p:by>
                                    </p:animClr>
                                    <p:animClr clrSpc="hsl" dir="cw">
                                      <p:cBhvr>
                                        <p:cTn id="30" dur="500" fill="hold"/>
                                        <p:tgtEl>
                                          <p:spTgt spid="47115"/>
                                        </p:tgtEl>
                                        <p:attrNameLst>
                                          <p:attrName>stroke.color</p:attrName>
                                        </p:attrNameLst>
                                      </p:cBhvr>
                                      <p:by>
                                        <p:hsl h="0" s="-70560" l="0"/>
                                      </p:by>
                                    </p:animClr>
                                    <p:set>
                                      <p:cBhvr>
                                        <p:cTn id="31" dur="500" fill="hold"/>
                                        <p:tgtEl>
                                          <p:spTgt spid="47115"/>
                                        </p:tgtEl>
                                        <p:attrNameLst>
                                          <p:attrName>fill.type</p:attrName>
                                        </p:attrNameLst>
                                      </p:cBhvr>
                                      <p:to>
                                        <p:strVal val="solid"/>
                                      </p:to>
                                    </p:set>
                                  </p:childTnLst>
                                </p:cTn>
                              </p:par>
                              <p:par>
                                <p:cTn id="32" presetID="25" presetClass="emph" presetSubtype="0" fill="hold" grpId="0" nodeType="withEffect">
                                  <p:stCondLst>
                                    <p:cond delay="500"/>
                                  </p:stCondLst>
                                  <p:childTnLst>
                                    <p:animClr clrSpc="hsl" dir="cw">
                                      <p:cBhvr override="childStyle">
                                        <p:cTn id="33" dur="500" fill="hold"/>
                                        <p:tgtEl>
                                          <p:spTgt spid="47116"/>
                                        </p:tgtEl>
                                        <p:attrNameLst>
                                          <p:attrName>style.color</p:attrName>
                                        </p:attrNameLst>
                                      </p:cBhvr>
                                      <p:by>
                                        <p:hsl h="0" s="-70560" l="0"/>
                                      </p:by>
                                    </p:animClr>
                                    <p:animClr clrSpc="hsl" dir="cw">
                                      <p:cBhvr>
                                        <p:cTn id="34" dur="500" fill="hold"/>
                                        <p:tgtEl>
                                          <p:spTgt spid="47116"/>
                                        </p:tgtEl>
                                        <p:attrNameLst>
                                          <p:attrName>fillcolor</p:attrName>
                                        </p:attrNameLst>
                                      </p:cBhvr>
                                      <p:by>
                                        <p:hsl h="0" s="-70560" l="0"/>
                                      </p:by>
                                    </p:animClr>
                                    <p:animClr clrSpc="hsl" dir="cw">
                                      <p:cBhvr>
                                        <p:cTn id="35" dur="500" fill="hold"/>
                                        <p:tgtEl>
                                          <p:spTgt spid="47116"/>
                                        </p:tgtEl>
                                        <p:attrNameLst>
                                          <p:attrName>stroke.color</p:attrName>
                                        </p:attrNameLst>
                                      </p:cBhvr>
                                      <p:by>
                                        <p:hsl h="0" s="-70560" l="0"/>
                                      </p:by>
                                    </p:animClr>
                                    <p:set>
                                      <p:cBhvr>
                                        <p:cTn id="36" dur="500" fill="hold"/>
                                        <p:tgtEl>
                                          <p:spTgt spid="47116"/>
                                        </p:tgtEl>
                                        <p:attrNameLst>
                                          <p:attrName>fill.type</p:attrName>
                                        </p:attrNameLst>
                                      </p:cBhvr>
                                      <p:to>
                                        <p:strVal val="solid"/>
                                      </p:to>
                                    </p:set>
                                  </p:childTnLst>
                                </p:cTn>
                              </p:par>
                              <p:par>
                                <p:cTn id="37" presetID="25" presetClass="emph" presetSubtype="0" fill="hold" grpId="0" nodeType="withEffect">
                                  <p:stCondLst>
                                    <p:cond delay="500"/>
                                  </p:stCondLst>
                                  <p:childTnLst>
                                    <p:animClr clrSpc="hsl" dir="cw">
                                      <p:cBhvr override="childStyle">
                                        <p:cTn id="38" dur="500" fill="hold"/>
                                        <p:tgtEl>
                                          <p:spTgt spid="47112"/>
                                        </p:tgtEl>
                                        <p:attrNameLst>
                                          <p:attrName>style.color</p:attrName>
                                        </p:attrNameLst>
                                      </p:cBhvr>
                                      <p:by>
                                        <p:hsl h="0" s="-70560" l="0"/>
                                      </p:by>
                                    </p:animClr>
                                    <p:animClr clrSpc="hsl" dir="cw">
                                      <p:cBhvr>
                                        <p:cTn id="39" dur="500" fill="hold"/>
                                        <p:tgtEl>
                                          <p:spTgt spid="47112"/>
                                        </p:tgtEl>
                                        <p:attrNameLst>
                                          <p:attrName>fillcolor</p:attrName>
                                        </p:attrNameLst>
                                      </p:cBhvr>
                                      <p:by>
                                        <p:hsl h="0" s="-70560" l="0"/>
                                      </p:by>
                                    </p:animClr>
                                    <p:animClr clrSpc="hsl" dir="cw">
                                      <p:cBhvr>
                                        <p:cTn id="40" dur="500" fill="hold"/>
                                        <p:tgtEl>
                                          <p:spTgt spid="47112"/>
                                        </p:tgtEl>
                                        <p:attrNameLst>
                                          <p:attrName>stroke.color</p:attrName>
                                        </p:attrNameLst>
                                      </p:cBhvr>
                                      <p:by>
                                        <p:hsl h="0" s="-70560" l="0"/>
                                      </p:by>
                                    </p:animClr>
                                    <p:set>
                                      <p:cBhvr>
                                        <p:cTn id="41" dur="500" fill="hold"/>
                                        <p:tgtEl>
                                          <p:spTgt spid="47112"/>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47121"/>
                                        </p:tgtEl>
                                        <p:attrNameLst>
                                          <p:attrName>style.visibility</p:attrName>
                                        </p:attrNameLst>
                                      </p:cBhvr>
                                      <p:to>
                                        <p:strVal val="visible"/>
                                      </p:to>
                                    </p:set>
                                    <p:animEffect filter="blinds(horizontal)">
                                      <p:cBhvr>
                                        <p:cTn id="46" dur="500"/>
                                        <p:tgtEl>
                                          <p:spTgt spid="47121"/>
                                        </p:tgtEl>
                                      </p:cBhvr>
                                    </p:animEffect>
                                  </p:childTnLst>
                                </p:cTn>
                              </p:par>
                              <p:par>
                                <p:cTn id="47" presetID="3" presetClass="entr" presetSubtype="10" fill="hold" nodeType="withEffect">
                                  <p:stCondLst>
                                    <p:cond delay="0"/>
                                  </p:stCondLst>
                                  <p:childTnLst>
                                    <p:set>
                                      <p:cBhvr>
                                        <p:cTn id="48" dur="1" fill="hold">
                                          <p:stCondLst>
                                            <p:cond delay="0"/>
                                          </p:stCondLst>
                                        </p:cTn>
                                        <p:tgtEl>
                                          <p:spTgt spid="47122"/>
                                        </p:tgtEl>
                                        <p:attrNameLst>
                                          <p:attrName>style.visibility</p:attrName>
                                        </p:attrNameLst>
                                      </p:cBhvr>
                                      <p:to>
                                        <p:strVal val="visible"/>
                                      </p:to>
                                    </p:set>
                                    <p:animEffect filter="blinds(horizontal)">
                                      <p:cBhvr>
                                        <p:cTn id="49" dur="500"/>
                                        <p:tgtEl>
                                          <p:spTgt spid="47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2" grpId="0" bldLvl="0" animBg="1"/>
      <p:bldP spid="47113" grpId="0" bldLvl="0" animBg="1"/>
      <p:bldP spid="47114" grpId="0" bldLvl="0" animBg="1"/>
      <p:bldP spid="47115" grpId="0" bldLvl="0" animBg="1"/>
      <p:bldP spid="47116"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8130" name="Picture 5" descr="abstract-design-with-beautiful-flowers1"/>
          <p:cNvPicPr>
            <a:picLocks noChangeAspect="1"/>
          </p:cNvPicPr>
          <p:nvPr/>
        </p:nvPicPr>
        <p:blipFill>
          <a:blip r:embed="rId1"/>
          <a:stretch>
            <a:fillRect/>
          </a:stretch>
        </p:blipFill>
        <p:spPr>
          <a:xfrm>
            <a:off x="2597150" y="5573713"/>
            <a:ext cx="246063" cy="519112"/>
          </a:xfrm>
          <a:prstGeom prst="rect">
            <a:avLst/>
          </a:prstGeom>
          <a:noFill/>
          <a:ln w="9525">
            <a:noFill/>
          </a:ln>
        </p:spPr>
      </p:pic>
      <p:pic>
        <p:nvPicPr>
          <p:cNvPr id="48131" name="Picture 5" descr="abstract-design-with-beautiful-flowers1"/>
          <p:cNvPicPr>
            <a:picLocks noChangeAspect="1"/>
          </p:cNvPicPr>
          <p:nvPr/>
        </p:nvPicPr>
        <p:blipFill>
          <a:blip r:embed="rId2"/>
          <a:stretch>
            <a:fillRect/>
          </a:stretch>
        </p:blipFill>
        <p:spPr>
          <a:xfrm>
            <a:off x="250825" y="4895850"/>
            <a:ext cx="406400" cy="404813"/>
          </a:xfrm>
          <a:prstGeom prst="rect">
            <a:avLst/>
          </a:prstGeom>
          <a:noFill/>
          <a:ln w="9525">
            <a:noFill/>
          </a:ln>
        </p:spPr>
      </p:pic>
      <p:pic>
        <p:nvPicPr>
          <p:cNvPr id="48132" name="Picture 5" descr="abstract-design-with-beautiful-flowers1"/>
          <p:cNvPicPr>
            <a:picLocks noChangeAspect="1"/>
          </p:cNvPicPr>
          <p:nvPr/>
        </p:nvPicPr>
        <p:blipFill>
          <a:blip r:embed="rId2"/>
          <a:stretch>
            <a:fillRect/>
          </a:stretch>
        </p:blipFill>
        <p:spPr>
          <a:xfrm>
            <a:off x="1285875" y="5048250"/>
            <a:ext cx="406400" cy="404813"/>
          </a:xfrm>
          <a:prstGeom prst="rect">
            <a:avLst/>
          </a:prstGeom>
          <a:noFill/>
          <a:ln w="9525">
            <a:noFill/>
          </a:ln>
        </p:spPr>
      </p:pic>
      <p:pic>
        <p:nvPicPr>
          <p:cNvPr id="48133" name="Picture 5" descr="abstract-design-with-beautiful-flowers1"/>
          <p:cNvPicPr>
            <a:picLocks noChangeAspect="1"/>
          </p:cNvPicPr>
          <p:nvPr/>
        </p:nvPicPr>
        <p:blipFill>
          <a:blip r:embed="rId3"/>
          <a:stretch>
            <a:fillRect/>
          </a:stretch>
        </p:blipFill>
        <p:spPr>
          <a:xfrm>
            <a:off x="2124075" y="5543550"/>
            <a:ext cx="404813" cy="406400"/>
          </a:xfrm>
          <a:prstGeom prst="rect">
            <a:avLst/>
          </a:prstGeom>
          <a:noFill/>
          <a:ln w="9525">
            <a:noFill/>
          </a:ln>
        </p:spPr>
      </p:pic>
      <p:sp>
        <p:nvSpPr>
          <p:cNvPr id="48134" name="Rectangle 4"/>
          <p:cNvSpPr/>
          <p:nvPr/>
        </p:nvSpPr>
        <p:spPr>
          <a:xfrm>
            <a:off x="0" y="6477000"/>
            <a:ext cx="9142413" cy="381000"/>
          </a:xfrm>
          <a:prstGeom prst="rect">
            <a:avLst/>
          </a:prstGeom>
          <a:solidFill>
            <a:srgbClr val="92D050"/>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48135" name="Rectangle 2"/>
          <p:cNvSpPr/>
          <p:nvPr/>
        </p:nvSpPr>
        <p:spPr>
          <a:xfrm>
            <a:off x="-7937" y="0"/>
            <a:ext cx="9151937" cy="831850"/>
          </a:xfrm>
          <a:prstGeom prst="rect">
            <a:avLst/>
          </a:prstGeom>
          <a:solidFill>
            <a:srgbClr val="92D050"/>
          </a:solidFill>
          <a:ln w="9525">
            <a:noFill/>
          </a:ln>
        </p:spPr>
        <p:txBody>
          <a:bodyPr wrap="none" anchor="ctr"/>
          <a:p>
            <a:r>
              <a:rPr lang="zh-CN" altLang="en-US" sz="3600" dirty="0">
                <a:solidFill>
                  <a:srgbClr val="000000"/>
                </a:solidFill>
                <a:latin typeface="黑体" panose="02010609060101010101" pitchFamily="2" charset="-122"/>
                <a:ea typeface="黑体" panose="02010609060101010101" pitchFamily="2" charset="-122"/>
                <a:sym typeface="黑体" panose="02010609060101010101" pitchFamily="2" charset="-122"/>
              </a:rPr>
              <a:t>心理发展的五个阶段</a:t>
            </a:r>
            <a:endParaRPr lang="zh-CN" altLang="en-US" dirty="0">
              <a:latin typeface="Arial" panose="020B0604020202020204" pitchFamily="34" charset="0"/>
            </a:endParaRPr>
          </a:p>
        </p:txBody>
      </p:sp>
      <p:sp>
        <p:nvSpPr>
          <p:cNvPr id="48136" name="Oval 15"/>
          <p:cNvSpPr/>
          <p:nvPr/>
        </p:nvSpPr>
        <p:spPr>
          <a:xfrm>
            <a:off x="358775" y="4221163"/>
            <a:ext cx="684213" cy="719137"/>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48137" name="Oval 14"/>
          <p:cNvSpPr/>
          <p:nvPr/>
        </p:nvSpPr>
        <p:spPr>
          <a:xfrm>
            <a:off x="2700338" y="3789363"/>
            <a:ext cx="1943100" cy="2301875"/>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48138" name="Oval 12"/>
          <p:cNvSpPr/>
          <p:nvPr/>
        </p:nvSpPr>
        <p:spPr>
          <a:xfrm>
            <a:off x="2786063" y="1000125"/>
            <a:ext cx="1296987" cy="1584325"/>
          </a:xfrm>
          <a:prstGeom prst="ellipse">
            <a:avLst/>
          </a:prstGeom>
          <a:solidFill>
            <a:srgbClr val="CCCC00">
              <a:alpha val="9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48139" name="Oval 13"/>
          <p:cNvSpPr/>
          <p:nvPr/>
        </p:nvSpPr>
        <p:spPr>
          <a:xfrm>
            <a:off x="6875463" y="2592388"/>
            <a:ext cx="1728787" cy="2232025"/>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48140" name="Oval 22"/>
          <p:cNvSpPr/>
          <p:nvPr/>
        </p:nvSpPr>
        <p:spPr>
          <a:xfrm>
            <a:off x="6881813" y="4222750"/>
            <a:ext cx="611187" cy="719138"/>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pic>
        <p:nvPicPr>
          <p:cNvPr id="48141" name="Picture 5" descr="abstract-design-with-beautiful-flowers1"/>
          <p:cNvPicPr>
            <a:picLocks noChangeAspect="1"/>
          </p:cNvPicPr>
          <p:nvPr/>
        </p:nvPicPr>
        <p:blipFill>
          <a:blip r:embed="rId4"/>
          <a:stretch>
            <a:fillRect/>
          </a:stretch>
        </p:blipFill>
        <p:spPr>
          <a:xfrm>
            <a:off x="107950" y="4076700"/>
            <a:ext cx="2089150" cy="2814638"/>
          </a:xfrm>
          <a:prstGeom prst="rect">
            <a:avLst/>
          </a:prstGeom>
          <a:noFill/>
          <a:ln w="9525">
            <a:noFill/>
          </a:ln>
        </p:spPr>
      </p:pic>
      <p:pic>
        <p:nvPicPr>
          <p:cNvPr id="48142" name="Picture 5" descr="abstract-design-with-beautiful-flowers1"/>
          <p:cNvPicPr>
            <a:picLocks noChangeAspect="1"/>
          </p:cNvPicPr>
          <p:nvPr/>
        </p:nvPicPr>
        <p:blipFill>
          <a:blip r:embed="rId5"/>
          <a:stretch>
            <a:fillRect/>
          </a:stretch>
        </p:blipFill>
        <p:spPr>
          <a:xfrm>
            <a:off x="2124075" y="5157788"/>
            <a:ext cx="1293813" cy="1741487"/>
          </a:xfrm>
          <a:prstGeom prst="rect">
            <a:avLst/>
          </a:prstGeom>
          <a:noFill/>
          <a:ln w="9525">
            <a:noFill/>
          </a:ln>
        </p:spPr>
      </p:pic>
      <p:pic>
        <p:nvPicPr>
          <p:cNvPr id="48143" name="Picture 5" descr="abstract-design-with-beautiful-flowers1"/>
          <p:cNvPicPr>
            <a:picLocks noChangeAspect="1"/>
          </p:cNvPicPr>
          <p:nvPr/>
        </p:nvPicPr>
        <p:blipFill>
          <a:blip r:embed="rId2"/>
          <a:stretch>
            <a:fillRect/>
          </a:stretch>
        </p:blipFill>
        <p:spPr>
          <a:xfrm>
            <a:off x="403225" y="5048250"/>
            <a:ext cx="406400" cy="404813"/>
          </a:xfrm>
          <a:prstGeom prst="rect">
            <a:avLst/>
          </a:prstGeom>
          <a:noFill/>
          <a:ln w="9525">
            <a:noFill/>
          </a:ln>
        </p:spPr>
      </p:pic>
      <p:pic>
        <p:nvPicPr>
          <p:cNvPr id="48144" name="Picture 7" descr="abstract-design-with-beautiful-flowers1"/>
          <p:cNvPicPr>
            <a:picLocks noChangeAspect="1"/>
          </p:cNvPicPr>
          <p:nvPr/>
        </p:nvPicPr>
        <p:blipFill>
          <a:blip r:embed="rId6"/>
          <a:stretch>
            <a:fillRect/>
          </a:stretch>
        </p:blipFill>
        <p:spPr>
          <a:xfrm>
            <a:off x="3203575" y="5913438"/>
            <a:ext cx="247650" cy="179387"/>
          </a:xfrm>
          <a:prstGeom prst="rect">
            <a:avLst/>
          </a:prstGeom>
          <a:noFill/>
          <a:ln w="9525">
            <a:noFill/>
          </a:ln>
        </p:spPr>
      </p:pic>
      <p:sp>
        <p:nvSpPr>
          <p:cNvPr id="48145" name="圆角矩形 16"/>
          <p:cNvSpPr/>
          <p:nvPr/>
        </p:nvSpPr>
        <p:spPr>
          <a:xfrm>
            <a:off x="7143750" y="857250"/>
            <a:ext cx="1357313" cy="714375"/>
          </a:xfrm>
          <a:prstGeom prst="roundRect">
            <a:avLst>
              <a:gd name="adj" fmla="val 16667"/>
            </a:avLst>
          </a:prstGeom>
          <a:solidFill>
            <a:srgbClr val="F79646"/>
          </a:solidFill>
          <a:ln w="25400" cap="flat" cmpd="sng">
            <a:solidFill>
              <a:srgbClr val="B46D33"/>
            </a:solidFill>
            <a:prstDash val="solid"/>
            <a:headEnd type="none" w="med" len="med"/>
            <a:tailEnd type="none" w="med" len="med"/>
          </a:ln>
        </p:spPr>
        <p:txBody>
          <a:bodyPr anchor="ctr"/>
          <a:p>
            <a:r>
              <a:rPr lang="zh-CN" altLang="en-US" sz="2800" dirty="0">
                <a:solidFill>
                  <a:srgbClr val="FFFFFF"/>
                </a:solidFill>
                <a:latin typeface="黑体" panose="02010609060101010101" pitchFamily="2" charset="-122"/>
                <a:ea typeface="黑体" panose="02010609060101010101" pitchFamily="2" charset="-122"/>
                <a:sym typeface="黑体" panose="02010609060101010101" pitchFamily="2" charset="-122"/>
              </a:rPr>
              <a:t>口唇期</a:t>
            </a:r>
            <a:endParaRPr lang="zh-CN" altLang="en-US" dirty="0">
              <a:latin typeface="Arial" panose="020B0604020202020204" pitchFamily="34" charset="0"/>
            </a:endParaRPr>
          </a:p>
        </p:txBody>
      </p:sp>
      <p:sp>
        <p:nvSpPr>
          <p:cNvPr id="48146" name="圆角矩形 17"/>
          <p:cNvSpPr/>
          <p:nvPr/>
        </p:nvSpPr>
        <p:spPr>
          <a:xfrm>
            <a:off x="3929063" y="2071688"/>
            <a:ext cx="1357312" cy="714375"/>
          </a:xfrm>
          <a:prstGeom prst="roundRect">
            <a:avLst>
              <a:gd name="adj" fmla="val 16667"/>
            </a:avLst>
          </a:prstGeom>
          <a:solidFill>
            <a:srgbClr val="F79646"/>
          </a:solidFill>
          <a:ln w="25400" cap="flat" cmpd="sng">
            <a:solidFill>
              <a:srgbClr val="B46D33"/>
            </a:solidFill>
            <a:prstDash val="solid"/>
            <a:headEnd type="none" w="med" len="med"/>
            <a:tailEnd type="none" w="med" len="med"/>
          </a:ln>
        </p:spPr>
        <p:txBody>
          <a:bodyPr anchor="ctr"/>
          <a:p>
            <a:r>
              <a:rPr lang="zh-CN" altLang="en-US" sz="2800" dirty="0">
                <a:solidFill>
                  <a:srgbClr val="FFFFFF"/>
                </a:solidFill>
                <a:latin typeface="黑体" panose="02010609060101010101" pitchFamily="2" charset="-122"/>
                <a:ea typeface="黑体" panose="02010609060101010101" pitchFamily="2" charset="-122"/>
                <a:sym typeface="黑体" panose="02010609060101010101" pitchFamily="2" charset="-122"/>
              </a:rPr>
              <a:t>肛门期</a:t>
            </a:r>
            <a:endParaRPr lang="zh-CN" altLang="en-US" dirty="0">
              <a:latin typeface="Arial" panose="020B0604020202020204" pitchFamily="34" charset="0"/>
            </a:endParaRPr>
          </a:p>
        </p:txBody>
      </p:sp>
      <p:sp>
        <p:nvSpPr>
          <p:cNvPr id="48147" name="圆角矩形 18"/>
          <p:cNvSpPr/>
          <p:nvPr/>
        </p:nvSpPr>
        <p:spPr>
          <a:xfrm>
            <a:off x="1357313" y="2857500"/>
            <a:ext cx="1357312" cy="714375"/>
          </a:xfrm>
          <a:prstGeom prst="roundRect">
            <a:avLst>
              <a:gd name="adj" fmla="val 16667"/>
            </a:avLst>
          </a:prstGeom>
          <a:solidFill>
            <a:srgbClr val="F79646"/>
          </a:solidFill>
          <a:ln w="25400" cap="flat" cmpd="sng">
            <a:solidFill>
              <a:srgbClr val="B46D33"/>
            </a:solidFill>
            <a:prstDash val="solid"/>
            <a:headEnd type="none" w="med" len="med"/>
            <a:tailEnd type="none" w="med" len="med"/>
          </a:ln>
        </p:spPr>
        <p:txBody>
          <a:bodyPr anchor="ctr"/>
          <a:p>
            <a:r>
              <a:rPr lang="zh-CN" altLang="en-US" sz="2800" dirty="0">
                <a:solidFill>
                  <a:srgbClr val="FFFFFF"/>
                </a:solidFill>
                <a:latin typeface="黑体" panose="02010609060101010101" pitchFamily="2" charset="-122"/>
                <a:ea typeface="黑体" panose="02010609060101010101" pitchFamily="2" charset="-122"/>
                <a:sym typeface="黑体" panose="02010609060101010101" pitchFamily="2" charset="-122"/>
              </a:rPr>
              <a:t>性器期</a:t>
            </a:r>
            <a:endParaRPr lang="zh-CN" altLang="en-US" dirty="0">
              <a:latin typeface="Arial" panose="020B0604020202020204" pitchFamily="34" charset="0"/>
            </a:endParaRPr>
          </a:p>
        </p:txBody>
      </p:sp>
      <p:sp>
        <p:nvSpPr>
          <p:cNvPr id="48148" name="圆角矩形 19"/>
          <p:cNvSpPr/>
          <p:nvPr/>
        </p:nvSpPr>
        <p:spPr>
          <a:xfrm>
            <a:off x="4071938" y="4500563"/>
            <a:ext cx="1357312" cy="714375"/>
          </a:xfrm>
          <a:prstGeom prst="roundRect">
            <a:avLst>
              <a:gd name="adj" fmla="val 16667"/>
            </a:avLst>
          </a:prstGeom>
          <a:solidFill>
            <a:srgbClr val="F79646"/>
          </a:solidFill>
          <a:ln w="25400" cap="flat" cmpd="sng">
            <a:solidFill>
              <a:srgbClr val="B46D33"/>
            </a:solidFill>
            <a:prstDash val="solid"/>
            <a:headEnd type="none" w="med" len="med"/>
            <a:tailEnd type="none" w="med" len="med"/>
          </a:ln>
        </p:spPr>
        <p:txBody>
          <a:bodyPr anchor="ctr"/>
          <a:p>
            <a:r>
              <a:rPr lang="zh-CN" altLang="en-US" sz="2800" dirty="0">
                <a:solidFill>
                  <a:srgbClr val="FFFFFF"/>
                </a:solidFill>
                <a:latin typeface="黑体" panose="02010609060101010101" pitchFamily="2" charset="-122"/>
                <a:ea typeface="黑体" panose="02010609060101010101" pitchFamily="2" charset="-122"/>
                <a:sym typeface="黑体" panose="02010609060101010101" pitchFamily="2" charset="-122"/>
              </a:rPr>
              <a:t>潜伏期</a:t>
            </a:r>
            <a:endParaRPr lang="zh-CN" altLang="en-US" dirty="0">
              <a:latin typeface="Arial" panose="020B0604020202020204" pitchFamily="34" charset="0"/>
            </a:endParaRPr>
          </a:p>
        </p:txBody>
      </p:sp>
      <p:sp>
        <p:nvSpPr>
          <p:cNvPr id="48149" name="圆角矩形 20"/>
          <p:cNvSpPr/>
          <p:nvPr/>
        </p:nvSpPr>
        <p:spPr>
          <a:xfrm>
            <a:off x="7215188" y="5357813"/>
            <a:ext cx="1357312" cy="714375"/>
          </a:xfrm>
          <a:prstGeom prst="roundRect">
            <a:avLst>
              <a:gd name="adj" fmla="val 16667"/>
            </a:avLst>
          </a:prstGeom>
          <a:solidFill>
            <a:srgbClr val="F79646"/>
          </a:solidFill>
          <a:ln w="25400" cap="flat" cmpd="sng">
            <a:solidFill>
              <a:srgbClr val="B46D33"/>
            </a:solidFill>
            <a:prstDash val="solid"/>
            <a:headEnd type="none" w="med" len="med"/>
            <a:tailEnd type="none" w="med" len="med"/>
          </a:ln>
        </p:spPr>
        <p:txBody>
          <a:bodyPr anchor="ctr"/>
          <a:p>
            <a:r>
              <a:rPr lang="zh-CN" altLang="en-US" sz="2800" dirty="0">
                <a:solidFill>
                  <a:srgbClr val="FFFFFF"/>
                </a:solidFill>
                <a:latin typeface="黑体" panose="02010609060101010101" pitchFamily="2" charset="-122"/>
                <a:ea typeface="黑体" panose="02010609060101010101" pitchFamily="2" charset="-122"/>
                <a:sym typeface="黑体" panose="02010609060101010101" pitchFamily="2" charset="-122"/>
              </a:rPr>
              <a:t>生殖期</a:t>
            </a:r>
            <a:endParaRPr lang="zh-CN" altLang="en-US" dirty="0">
              <a:latin typeface="Arial" panose="020B0604020202020204" pitchFamily="34" charset="0"/>
            </a:endParaRPr>
          </a:p>
        </p:txBody>
      </p:sp>
      <p:sp>
        <p:nvSpPr>
          <p:cNvPr id="48150" name="TextBox 21"/>
          <p:cNvSpPr/>
          <p:nvPr/>
        </p:nvSpPr>
        <p:spPr>
          <a:xfrm rot="19769949">
            <a:off x="6430963" y="952500"/>
            <a:ext cx="492125" cy="830263"/>
          </a:xfrm>
          <a:prstGeom prst="rect">
            <a:avLst/>
          </a:prstGeom>
          <a:noFill/>
          <a:ln w="9525">
            <a:noFill/>
          </a:ln>
        </p:spPr>
        <p:txBody>
          <a:bodyPr>
            <a:spAutoFit/>
          </a:bodyPr>
          <a:p>
            <a:r>
              <a:rPr lang="en-US" altLang="zh-CN" sz="4800" dirty="0">
                <a:solidFill>
                  <a:srgbClr val="92D050"/>
                </a:solidFill>
                <a:latin typeface="黑体" panose="02010609060101010101" pitchFamily="2" charset="-122"/>
                <a:ea typeface="黑体" panose="02010609060101010101" pitchFamily="2" charset="-122"/>
                <a:sym typeface="黑体" panose="02010609060101010101" pitchFamily="2" charset="-122"/>
              </a:rPr>
              <a:t>1</a:t>
            </a:r>
            <a:endParaRPr lang="zh-CN" altLang="en-US" dirty="0">
              <a:latin typeface="Arial" panose="020B0604020202020204" pitchFamily="34" charset="0"/>
            </a:endParaRPr>
          </a:p>
        </p:txBody>
      </p:sp>
      <p:sp>
        <p:nvSpPr>
          <p:cNvPr id="48151" name="TextBox 23"/>
          <p:cNvSpPr/>
          <p:nvPr/>
        </p:nvSpPr>
        <p:spPr>
          <a:xfrm rot="19769949">
            <a:off x="4248150" y="1316038"/>
            <a:ext cx="493713" cy="830262"/>
          </a:xfrm>
          <a:prstGeom prst="rect">
            <a:avLst/>
          </a:prstGeom>
          <a:noFill/>
          <a:ln w="9525">
            <a:noFill/>
          </a:ln>
        </p:spPr>
        <p:txBody>
          <a:bodyPr wrap="none">
            <a:spAutoFit/>
          </a:bodyPr>
          <a:p>
            <a:r>
              <a:rPr lang="en-US" altLang="zh-CN" sz="4800" dirty="0">
                <a:solidFill>
                  <a:srgbClr val="92D050"/>
                </a:solidFill>
                <a:latin typeface="黑体" panose="02010609060101010101" pitchFamily="2" charset="-122"/>
                <a:ea typeface="黑体" panose="02010609060101010101" pitchFamily="2" charset="-122"/>
                <a:sym typeface="黑体" panose="02010609060101010101" pitchFamily="2" charset="-122"/>
              </a:rPr>
              <a:t>2</a:t>
            </a:r>
            <a:endParaRPr lang="zh-CN" altLang="en-US" dirty="0">
              <a:latin typeface="Arial" panose="020B0604020202020204" pitchFamily="34" charset="0"/>
            </a:endParaRPr>
          </a:p>
        </p:txBody>
      </p:sp>
      <p:sp>
        <p:nvSpPr>
          <p:cNvPr id="48152" name="TextBox 24"/>
          <p:cNvSpPr/>
          <p:nvPr/>
        </p:nvSpPr>
        <p:spPr>
          <a:xfrm rot="19769949">
            <a:off x="1676400" y="1852613"/>
            <a:ext cx="493713" cy="831850"/>
          </a:xfrm>
          <a:prstGeom prst="rect">
            <a:avLst/>
          </a:prstGeom>
          <a:noFill/>
          <a:ln w="9525">
            <a:noFill/>
          </a:ln>
        </p:spPr>
        <p:txBody>
          <a:bodyPr wrap="none">
            <a:spAutoFit/>
          </a:bodyPr>
          <a:p>
            <a:r>
              <a:rPr lang="en-US" altLang="zh-CN" sz="4800" dirty="0">
                <a:solidFill>
                  <a:srgbClr val="92D050"/>
                </a:solidFill>
                <a:latin typeface="黑体" panose="02010609060101010101" pitchFamily="2" charset="-122"/>
                <a:ea typeface="黑体" panose="02010609060101010101" pitchFamily="2" charset="-122"/>
                <a:sym typeface="黑体" panose="02010609060101010101" pitchFamily="2" charset="-122"/>
              </a:rPr>
              <a:t>3</a:t>
            </a:r>
            <a:endParaRPr lang="zh-CN" altLang="en-US" dirty="0">
              <a:latin typeface="Arial" panose="020B0604020202020204" pitchFamily="34" charset="0"/>
            </a:endParaRPr>
          </a:p>
        </p:txBody>
      </p:sp>
      <p:sp>
        <p:nvSpPr>
          <p:cNvPr id="48153" name="TextBox 25"/>
          <p:cNvSpPr/>
          <p:nvPr/>
        </p:nvSpPr>
        <p:spPr>
          <a:xfrm rot="19769949">
            <a:off x="3325813" y="4591050"/>
            <a:ext cx="401637" cy="830263"/>
          </a:xfrm>
          <a:prstGeom prst="rect">
            <a:avLst/>
          </a:prstGeom>
          <a:noFill/>
          <a:ln w="9525">
            <a:noFill/>
          </a:ln>
        </p:spPr>
        <p:txBody>
          <a:bodyPr>
            <a:spAutoFit/>
          </a:bodyPr>
          <a:p>
            <a:r>
              <a:rPr lang="en-US" altLang="zh-CN" sz="4800" dirty="0">
                <a:solidFill>
                  <a:srgbClr val="92D050"/>
                </a:solidFill>
                <a:latin typeface="黑体" panose="02010609060101010101" pitchFamily="2" charset="-122"/>
                <a:ea typeface="黑体" panose="02010609060101010101" pitchFamily="2" charset="-122"/>
                <a:sym typeface="黑体" panose="02010609060101010101" pitchFamily="2" charset="-122"/>
              </a:rPr>
              <a:t>4</a:t>
            </a:r>
            <a:endParaRPr lang="zh-CN" altLang="en-US" dirty="0">
              <a:latin typeface="Arial" panose="020B0604020202020204" pitchFamily="34" charset="0"/>
            </a:endParaRPr>
          </a:p>
        </p:txBody>
      </p:sp>
      <p:sp>
        <p:nvSpPr>
          <p:cNvPr id="48154" name="TextBox 26"/>
          <p:cNvSpPr/>
          <p:nvPr/>
        </p:nvSpPr>
        <p:spPr>
          <a:xfrm rot="19769949">
            <a:off x="6677025" y="5497513"/>
            <a:ext cx="493713" cy="830262"/>
          </a:xfrm>
          <a:prstGeom prst="rect">
            <a:avLst/>
          </a:prstGeom>
          <a:noFill/>
          <a:ln w="9525">
            <a:noFill/>
          </a:ln>
        </p:spPr>
        <p:txBody>
          <a:bodyPr wrap="none">
            <a:spAutoFit/>
          </a:bodyPr>
          <a:p>
            <a:r>
              <a:rPr lang="en-US" altLang="zh-CN" sz="4800" dirty="0">
                <a:solidFill>
                  <a:srgbClr val="92D050"/>
                </a:solidFill>
                <a:latin typeface="黑体" panose="02010609060101010101" pitchFamily="2" charset="-122"/>
                <a:ea typeface="黑体" panose="02010609060101010101" pitchFamily="2" charset="-122"/>
                <a:sym typeface="黑体" panose="02010609060101010101" pitchFamily="2" charset="-122"/>
              </a:rPr>
              <a:t>5</a:t>
            </a:r>
            <a:endParaRPr lang="zh-CN" altLang="en-US" dirty="0">
              <a:latin typeface="Arial" panose="020B0604020202020204" pitchFamily="34" charset="0"/>
            </a:endParaRPr>
          </a:p>
        </p:txBody>
      </p:sp>
      <p:pic>
        <p:nvPicPr>
          <p:cNvPr id="48155" name="Picture 4" descr="D:\心理学世纪沙龙图片\漫画弗洛伊德.jpg"/>
          <p:cNvPicPr>
            <a:picLocks noChangeAspect="1"/>
          </p:cNvPicPr>
          <p:nvPr/>
        </p:nvPicPr>
        <p:blipFill>
          <a:blip r:embed="rId7"/>
          <a:stretch>
            <a:fillRect/>
          </a:stretch>
        </p:blipFill>
        <p:spPr>
          <a:xfrm>
            <a:off x="6572250" y="1928813"/>
            <a:ext cx="1928813" cy="3328987"/>
          </a:xfrm>
          <a:prstGeom prst="rect">
            <a:avLst/>
          </a:prstGeom>
          <a:noFill/>
          <a:ln w="9525">
            <a:noFill/>
          </a:ln>
        </p:spPr>
      </p:pic>
      <p:sp>
        <p:nvSpPr>
          <p:cNvPr id="2" name="日期占位符 1"/>
          <p:cNvSpPr/>
          <p:nvPr>
            <p:ph type="dt" sz="half" idx="10"/>
          </p:nvPr>
        </p:nvSpPr>
        <p:spPr/>
        <p:txBody>
          <a:bodyPr/>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path" presetSubtype="0" repeatCount="indefinite" accel="50000" decel="50000" fill="hold" nodeType="withEffect">
                                  <p:stCondLst>
                                    <p:cond delay="0"/>
                                  </p:stCondLst>
                                  <p:childTnLst>
                                    <p:animMotion origin="layout" path="M -4.44444E-6 -3.7037E-7 L 0.03994 0.0669 C 0.04896 0.08102 0.054 0.10208 0.054 0.12407 C 0.054 0.14907 0.04896 0.16898 0.03994 0.1831 C 0.02709 0.19861 -0.0092 0.19607 -0.02274 0.21667 C -0.03628 0.23727 -0.03732 0.28773 -0.04114 0.30625 " pathEditMode="relative" rAng="0" ptsTypes="FfffsF">
                                      <p:cBhvr>
                                        <p:cTn id="6" dur="2000" fill="hold"/>
                                        <p:tgtEl>
                                          <p:spTgt spid="48131"/>
                                        </p:tgtEl>
                                        <p:attrNameLst>
                                          <p:attrName>ppt_x</p:attrName>
                                          <p:attrName>ppt_y</p:attrName>
                                        </p:attrNameLst>
                                      </p:cBhvr>
                                      <p:rCtr x="600" y="15300"/>
                                    </p:animMotion>
                                  </p:childTnLst>
                                </p:cTn>
                              </p:par>
                              <p:par>
                                <p:cTn id="7" presetID="59" presetClass="path" presetSubtype="0" repeatCount="indefinite" accel="50000" decel="50000" fill="hold" nodeType="withEffect">
                                  <p:stCondLst>
                                    <p:cond delay="250"/>
                                  </p:stCondLst>
                                  <p:childTnLst>
                                    <p:animMotion origin="layout" path="M -0.01528 -0.01829 C 0.00816 -0.03403 0.03854 -0.01319 0.05382 0.02732 C 0.06944 0.06875 0.06406 0.11412 0.04062 0.13033 C 0.01701 0.1456 0.0118 0.19097 0.02726 0.23171 C 0.04288 0.27338 0.07326 0.29491 0.0967 0.27917 " pathEditMode="relative" rAng="3800340" ptsTypes="fffff">
                                      <p:cBhvr>
                                        <p:cTn id="8" dur="2000" fill="hold"/>
                                        <p:tgtEl>
                                          <p:spTgt spid="48144"/>
                                        </p:tgtEl>
                                        <p:attrNameLst>
                                          <p:attrName>ppt_x</p:attrName>
                                          <p:attrName>ppt_y</p:attrName>
                                        </p:attrNameLst>
                                      </p:cBhvr>
                                      <p:rCtr x="5600" y="14900"/>
                                    </p:animMotion>
                                  </p:childTnLst>
                                </p:cTn>
                              </p:par>
                              <p:par>
                                <p:cTn id="9" presetID="58" presetClass="path" presetSubtype="0" repeatCount="indefinite" accel="50000" decel="50000" fill="hold" nodeType="withEffect">
                                  <p:stCondLst>
                                    <p:cond delay="0"/>
                                  </p:stCondLst>
                                  <p:childTnLst>
                                    <p:animMotion origin="layout" path="M -4.44444E-6 -3.7037E-7 L 0.03994 0.0669 C 0.04896 0.08102 0.054 0.10208 0.054 0.12407 C 0.054 0.14907 0.04896 0.16898 0.03994 0.1831 C 0.02709 0.19861 -0.0092 0.19607 -0.02274 0.21667 C -0.03628 0.23727 -0.03732 0.28773 -0.04114 0.30625 " pathEditMode="relative" rAng="0" ptsTypes="FfffsF">
                                      <p:cBhvr>
                                        <p:cTn id="10" dur="2000" fill="hold"/>
                                        <p:tgtEl>
                                          <p:spTgt spid="48132"/>
                                        </p:tgtEl>
                                        <p:attrNameLst>
                                          <p:attrName>ppt_x</p:attrName>
                                          <p:attrName>ppt_y</p:attrName>
                                        </p:attrNameLst>
                                      </p:cBhvr>
                                      <p:rCtr x="600" y="15300"/>
                                    </p:animMotion>
                                  </p:childTnLst>
                                </p:cTn>
                              </p:par>
                              <p:par>
                                <p:cTn id="11" presetID="59" presetClass="path" presetSubtype="0" repeatCount="indefinite" accel="50000" decel="50000" fill="hold" nodeType="withEffect">
                                  <p:stCondLst>
                                    <p:cond delay="250"/>
                                  </p:stCondLst>
                                  <p:childTnLst>
                                    <p:animMotion origin="layout" path="M 4.16667E-6 2.31214E-7 C 0.02482 -0.0104 0.05277 0.01688 0.06284 0.06012 C 0.07361 0.07214 0.04618 0.07399 0.04062 0.08277 C 0.03507 0.09156 0.0335 0.08879 0.02951 0.11237 C 0.00434 0.12301 0.0059 0.18081 0.01649 0.22497 C 0.02673 0.26798 0.05069 0.32786 0.07552 0.31746 " pathEditMode="relative" rAng="0" ptsTypes="ffafff">
                                      <p:cBhvr>
                                        <p:cTn id="12" dur="2000" fill="hold"/>
                                        <p:tgtEl>
                                          <p:spTgt spid="48130"/>
                                        </p:tgtEl>
                                        <p:attrNameLst>
                                          <p:attrName>ppt_x</p:attrName>
                                          <p:attrName>ppt_y</p:attrName>
                                        </p:attrNameLst>
                                      </p:cBhvr>
                                      <p:rCtr x="3800" y="15900"/>
                                    </p:animMotion>
                                  </p:childTnLst>
                                </p:cTn>
                              </p:par>
                              <p:par>
                                <p:cTn id="13" presetID="58" presetClass="path" presetSubtype="0" repeatCount="indefinite" accel="50000" decel="50000" fill="hold" nodeType="withEffect">
                                  <p:stCondLst>
                                    <p:cond delay="0"/>
                                  </p:stCondLst>
                                  <p:childTnLst>
                                    <p:animMotion origin="layout" path="M -2.77778E-7 -4.21965E-6 L 0.02344 0.05087 C 0.02969 0.07561 0.01389 0.08879 0.00434 0.10151 C 0.00139 0.11191 -0.01337 0.12463 -0.01788 0.14382 C -0.0191 0.16324 0.00035 0.19076 -0.00347 0.21781 C -0.01701 0.23839 -0.03733 0.28763 -0.04115 0.30636 " pathEditMode="relative" rAng="0" ptsTypes="FffasF">
                                      <p:cBhvr>
                                        <p:cTn id="14" dur="2000" fill="hold"/>
                                        <p:tgtEl>
                                          <p:spTgt spid="48133"/>
                                        </p:tgtEl>
                                        <p:attrNameLst>
                                          <p:attrName>ppt_x</p:attrName>
                                          <p:attrName>ppt_y</p:attrName>
                                        </p:attrNameLst>
                                      </p:cBhvr>
                                      <p:rCtr x="-200" y="15300"/>
                                    </p:animMotion>
                                  </p:childTnLst>
                                </p:cTn>
                              </p:par>
                              <p:par>
                                <p:cTn id="15" presetID="58" presetClass="path" presetSubtype="0" repeatCount="indefinite" accel="50000" decel="50000" fill="hold" nodeType="withEffect">
                                  <p:stCondLst>
                                    <p:cond delay="500"/>
                                  </p:stCondLst>
                                  <p:childTnLst>
                                    <p:animMotion origin="layout" path="M 5.55556E-7 -4.27746E-6 L -0.01059 0.06683 C -0.01302 0.08093 -0.00434 0.09688 -0.00434 0.11908 C -0.00434 0.14405 -0.01302 0.16902 -0.01059 0.18313 C -0.00712 0.19862 0.00243 0.19607 0.0059 0.21665 C 0.00955 0.23723 0.0099 0.28763 0.01094 0.30636 " pathEditMode="relative" rAng="0" ptsTypes="FfffsF">
                                      <p:cBhvr>
                                        <p:cTn id="16" dur="2000" fill="hold"/>
                                        <p:tgtEl>
                                          <p:spTgt spid="48143"/>
                                        </p:tgtEl>
                                        <p:attrNameLst>
                                          <p:attrName>ppt_x</p:attrName>
                                          <p:attrName>ppt_y</p:attrName>
                                        </p:attrNameLst>
                                      </p:cBhvr>
                                      <p:rCtr x="0" y="15300"/>
                                    </p:animMotion>
                                  </p:childTnLst>
                                </p:cTn>
                              </p:par>
                              <p:par>
                                <p:cTn id="17" presetID="25" presetClass="emph" presetSubtype="0" fill="hold" grpId="0" nodeType="withEffect">
                                  <p:stCondLst>
                                    <p:cond delay="500"/>
                                  </p:stCondLst>
                                  <p:childTnLst>
                                    <p:animClr clrSpc="hsl" dir="cw">
                                      <p:cBhvr override="childStyle">
                                        <p:cTn id="18" dur="500" fill="hold"/>
                                        <p:tgtEl>
                                          <p:spTgt spid="48137"/>
                                        </p:tgtEl>
                                        <p:attrNameLst>
                                          <p:attrName>style.color</p:attrName>
                                        </p:attrNameLst>
                                      </p:cBhvr>
                                      <p:by>
                                        <p:hsl h="0" s="-70560" l="0"/>
                                      </p:by>
                                    </p:animClr>
                                    <p:animClr clrSpc="hsl" dir="cw">
                                      <p:cBhvr>
                                        <p:cTn id="19" dur="500" fill="hold"/>
                                        <p:tgtEl>
                                          <p:spTgt spid="48137"/>
                                        </p:tgtEl>
                                        <p:attrNameLst>
                                          <p:attrName>fillcolor</p:attrName>
                                        </p:attrNameLst>
                                      </p:cBhvr>
                                      <p:by>
                                        <p:hsl h="0" s="-70560" l="0"/>
                                      </p:by>
                                    </p:animClr>
                                    <p:animClr clrSpc="hsl" dir="cw">
                                      <p:cBhvr>
                                        <p:cTn id="20" dur="500" fill="hold"/>
                                        <p:tgtEl>
                                          <p:spTgt spid="48137"/>
                                        </p:tgtEl>
                                        <p:attrNameLst>
                                          <p:attrName>stroke.color</p:attrName>
                                        </p:attrNameLst>
                                      </p:cBhvr>
                                      <p:by>
                                        <p:hsl h="0" s="-70560" l="0"/>
                                      </p:by>
                                    </p:animClr>
                                    <p:set>
                                      <p:cBhvr>
                                        <p:cTn id="21" dur="500" fill="hold"/>
                                        <p:tgtEl>
                                          <p:spTgt spid="48137"/>
                                        </p:tgtEl>
                                        <p:attrNameLst>
                                          <p:attrName>fill.type</p:attrName>
                                        </p:attrNameLst>
                                      </p:cBhvr>
                                      <p:to>
                                        <p:strVal val="solid"/>
                                      </p:to>
                                    </p:set>
                                  </p:childTnLst>
                                </p:cTn>
                              </p:par>
                              <p:par>
                                <p:cTn id="22" presetID="25" presetClass="emph" presetSubtype="0" fill="hold" grpId="0" nodeType="withEffect">
                                  <p:stCondLst>
                                    <p:cond delay="500"/>
                                  </p:stCondLst>
                                  <p:childTnLst>
                                    <p:animClr clrSpc="hsl" dir="cw">
                                      <p:cBhvr override="childStyle">
                                        <p:cTn id="23" dur="500" fill="hold"/>
                                        <p:tgtEl>
                                          <p:spTgt spid="48138"/>
                                        </p:tgtEl>
                                        <p:attrNameLst>
                                          <p:attrName>style.color</p:attrName>
                                        </p:attrNameLst>
                                      </p:cBhvr>
                                      <p:by>
                                        <p:hsl h="0" s="-70560" l="0"/>
                                      </p:by>
                                    </p:animClr>
                                    <p:animClr clrSpc="hsl" dir="cw">
                                      <p:cBhvr>
                                        <p:cTn id="24" dur="500" fill="hold"/>
                                        <p:tgtEl>
                                          <p:spTgt spid="48138"/>
                                        </p:tgtEl>
                                        <p:attrNameLst>
                                          <p:attrName>fillcolor</p:attrName>
                                        </p:attrNameLst>
                                      </p:cBhvr>
                                      <p:by>
                                        <p:hsl h="0" s="-70560" l="0"/>
                                      </p:by>
                                    </p:animClr>
                                    <p:animClr clrSpc="hsl" dir="cw">
                                      <p:cBhvr>
                                        <p:cTn id="25" dur="500" fill="hold"/>
                                        <p:tgtEl>
                                          <p:spTgt spid="48138"/>
                                        </p:tgtEl>
                                        <p:attrNameLst>
                                          <p:attrName>stroke.color</p:attrName>
                                        </p:attrNameLst>
                                      </p:cBhvr>
                                      <p:by>
                                        <p:hsl h="0" s="-70560" l="0"/>
                                      </p:by>
                                    </p:animClr>
                                    <p:set>
                                      <p:cBhvr>
                                        <p:cTn id="26" dur="500" fill="hold"/>
                                        <p:tgtEl>
                                          <p:spTgt spid="48138"/>
                                        </p:tgtEl>
                                        <p:attrNameLst>
                                          <p:attrName>fill.type</p:attrName>
                                        </p:attrNameLst>
                                      </p:cBhvr>
                                      <p:to>
                                        <p:strVal val="solid"/>
                                      </p:to>
                                    </p:set>
                                  </p:childTnLst>
                                </p:cTn>
                              </p:par>
                              <p:par>
                                <p:cTn id="27" presetID="25" presetClass="emph" presetSubtype="0" fill="hold" grpId="0" nodeType="withEffect">
                                  <p:stCondLst>
                                    <p:cond delay="500"/>
                                  </p:stCondLst>
                                  <p:childTnLst>
                                    <p:animClr clrSpc="hsl" dir="cw">
                                      <p:cBhvr override="childStyle">
                                        <p:cTn id="28" dur="500" fill="hold"/>
                                        <p:tgtEl>
                                          <p:spTgt spid="48139"/>
                                        </p:tgtEl>
                                        <p:attrNameLst>
                                          <p:attrName>style.color</p:attrName>
                                        </p:attrNameLst>
                                      </p:cBhvr>
                                      <p:by>
                                        <p:hsl h="0" s="-70560" l="0"/>
                                      </p:by>
                                    </p:animClr>
                                    <p:animClr clrSpc="hsl" dir="cw">
                                      <p:cBhvr>
                                        <p:cTn id="29" dur="500" fill="hold"/>
                                        <p:tgtEl>
                                          <p:spTgt spid="48139"/>
                                        </p:tgtEl>
                                        <p:attrNameLst>
                                          <p:attrName>fillcolor</p:attrName>
                                        </p:attrNameLst>
                                      </p:cBhvr>
                                      <p:by>
                                        <p:hsl h="0" s="-70560" l="0"/>
                                      </p:by>
                                    </p:animClr>
                                    <p:animClr clrSpc="hsl" dir="cw">
                                      <p:cBhvr>
                                        <p:cTn id="30" dur="500" fill="hold"/>
                                        <p:tgtEl>
                                          <p:spTgt spid="48139"/>
                                        </p:tgtEl>
                                        <p:attrNameLst>
                                          <p:attrName>stroke.color</p:attrName>
                                        </p:attrNameLst>
                                      </p:cBhvr>
                                      <p:by>
                                        <p:hsl h="0" s="-70560" l="0"/>
                                      </p:by>
                                    </p:animClr>
                                    <p:set>
                                      <p:cBhvr>
                                        <p:cTn id="31" dur="500" fill="hold"/>
                                        <p:tgtEl>
                                          <p:spTgt spid="48139"/>
                                        </p:tgtEl>
                                        <p:attrNameLst>
                                          <p:attrName>fill.type</p:attrName>
                                        </p:attrNameLst>
                                      </p:cBhvr>
                                      <p:to>
                                        <p:strVal val="solid"/>
                                      </p:to>
                                    </p:set>
                                  </p:childTnLst>
                                </p:cTn>
                              </p:par>
                              <p:par>
                                <p:cTn id="32" presetID="25" presetClass="emph" presetSubtype="0" fill="hold" grpId="0" nodeType="withEffect">
                                  <p:stCondLst>
                                    <p:cond delay="500"/>
                                  </p:stCondLst>
                                  <p:childTnLst>
                                    <p:animClr clrSpc="hsl" dir="cw">
                                      <p:cBhvr override="childStyle">
                                        <p:cTn id="33" dur="500" fill="hold"/>
                                        <p:tgtEl>
                                          <p:spTgt spid="48140"/>
                                        </p:tgtEl>
                                        <p:attrNameLst>
                                          <p:attrName>style.color</p:attrName>
                                        </p:attrNameLst>
                                      </p:cBhvr>
                                      <p:by>
                                        <p:hsl h="0" s="-70560" l="0"/>
                                      </p:by>
                                    </p:animClr>
                                    <p:animClr clrSpc="hsl" dir="cw">
                                      <p:cBhvr>
                                        <p:cTn id="34" dur="500" fill="hold"/>
                                        <p:tgtEl>
                                          <p:spTgt spid="48140"/>
                                        </p:tgtEl>
                                        <p:attrNameLst>
                                          <p:attrName>fillcolor</p:attrName>
                                        </p:attrNameLst>
                                      </p:cBhvr>
                                      <p:by>
                                        <p:hsl h="0" s="-70560" l="0"/>
                                      </p:by>
                                    </p:animClr>
                                    <p:animClr clrSpc="hsl" dir="cw">
                                      <p:cBhvr>
                                        <p:cTn id="35" dur="500" fill="hold"/>
                                        <p:tgtEl>
                                          <p:spTgt spid="48140"/>
                                        </p:tgtEl>
                                        <p:attrNameLst>
                                          <p:attrName>stroke.color</p:attrName>
                                        </p:attrNameLst>
                                      </p:cBhvr>
                                      <p:by>
                                        <p:hsl h="0" s="-70560" l="0"/>
                                      </p:by>
                                    </p:animClr>
                                    <p:set>
                                      <p:cBhvr>
                                        <p:cTn id="36" dur="500" fill="hold"/>
                                        <p:tgtEl>
                                          <p:spTgt spid="48140"/>
                                        </p:tgtEl>
                                        <p:attrNameLst>
                                          <p:attrName>fill.type</p:attrName>
                                        </p:attrNameLst>
                                      </p:cBhvr>
                                      <p:to>
                                        <p:strVal val="solid"/>
                                      </p:to>
                                    </p:set>
                                  </p:childTnLst>
                                </p:cTn>
                              </p:par>
                              <p:par>
                                <p:cTn id="37" presetID="25" presetClass="emph" presetSubtype="0" fill="hold" grpId="0" nodeType="withEffect">
                                  <p:stCondLst>
                                    <p:cond delay="500"/>
                                  </p:stCondLst>
                                  <p:childTnLst>
                                    <p:animClr clrSpc="hsl" dir="cw">
                                      <p:cBhvr override="childStyle">
                                        <p:cTn id="38" dur="500" fill="hold"/>
                                        <p:tgtEl>
                                          <p:spTgt spid="48136"/>
                                        </p:tgtEl>
                                        <p:attrNameLst>
                                          <p:attrName>style.color</p:attrName>
                                        </p:attrNameLst>
                                      </p:cBhvr>
                                      <p:by>
                                        <p:hsl h="0" s="-70560" l="0"/>
                                      </p:by>
                                    </p:animClr>
                                    <p:animClr clrSpc="hsl" dir="cw">
                                      <p:cBhvr>
                                        <p:cTn id="39" dur="500" fill="hold"/>
                                        <p:tgtEl>
                                          <p:spTgt spid="48136"/>
                                        </p:tgtEl>
                                        <p:attrNameLst>
                                          <p:attrName>fillcolor</p:attrName>
                                        </p:attrNameLst>
                                      </p:cBhvr>
                                      <p:by>
                                        <p:hsl h="0" s="-70560" l="0"/>
                                      </p:by>
                                    </p:animClr>
                                    <p:animClr clrSpc="hsl" dir="cw">
                                      <p:cBhvr>
                                        <p:cTn id="40" dur="500" fill="hold"/>
                                        <p:tgtEl>
                                          <p:spTgt spid="48136"/>
                                        </p:tgtEl>
                                        <p:attrNameLst>
                                          <p:attrName>stroke.color</p:attrName>
                                        </p:attrNameLst>
                                      </p:cBhvr>
                                      <p:by>
                                        <p:hsl h="0" s="-70560" l="0"/>
                                      </p:by>
                                    </p:animClr>
                                    <p:set>
                                      <p:cBhvr>
                                        <p:cTn id="41" dur="500" fill="hold"/>
                                        <p:tgtEl>
                                          <p:spTgt spid="48136"/>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48145"/>
                                        </p:tgtEl>
                                        <p:attrNameLst>
                                          <p:attrName>style.visibility</p:attrName>
                                        </p:attrNameLst>
                                      </p:cBhvr>
                                      <p:to>
                                        <p:strVal val="visible"/>
                                      </p:to>
                                    </p:set>
                                    <p:animEffect filter="blinds(horizontal)">
                                      <p:cBhvr>
                                        <p:cTn id="46" dur="500"/>
                                        <p:tgtEl>
                                          <p:spTgt spid="48145"/>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48150"/>
                                        </p:tgtEl>
                                        <p:attrNameLst>
                                          <p:attrName>style.visibility</p:attrName>
                                        </p:attrNameLst>
                                      </p:cBhvr>
                                      <p:to>
                                        <p:strVal val="visible"/>
                                      </p:to>
                                    </p:set>
                                    <p:animEffect filter="blinds(horizontal)">
                                      <p:cBhvr>
                                        <p:cTn id="49" dur="500"/>
                                        <p:tgtEl>
                                          <p:spTgt spid="48150"/>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48151"/>
                                        </p:tgtEl>
                                        <p:attrNameLst>
                                          <p:attrName>style.visibility</p:attrName>
                                        </p:attrNameLst>
                                      </p:cBhvr>
                                      <p:to>
                                        <p:strVal val="visible"/>
                                      </p:to>
                                    </p:set>
                                    <p:animEffect filter="blinds(horizontal)">
                                      <p:cBhvr>
                                        <p:cTn id="54" dur="500"/>
                                        <p:tgtEl>
                                          <p:spTgt spid="48151"/>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48146"/>
                                        </p:tgtEl>
                                        <p:attrNameLst>
                                          <p:attrName>style.visibility</p:attrName>
                                        </p:attrNameLst>
                                      </p:cBhvr>
                                      <p:to>
                                        <p:strVal val="visible"/>
                                      </p:to>
                                    </p:set>
                                    <p:animEffect filter="blinds(horizontal)">
                                      <p:cBhvr>
                                        <p:cTn id="57" dur="500"/>
                                        <p:tgtEl>
                                          <p:spTgt spid="48146"/>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48147"/>
                                        </p:tgtEl>
                                        <p:attrNameLst>
                                          <p:attrName>style.visibility</p:attrName>
                                        </p:attrNameLst>
                                      </p:cBhvr>
                                      <p:to>
                                        <p:strVal val="visible"/>
                                      </p:to>
                                    </p:set>
                                    <p:animEffect filter="blinds(horizontal)">
                                      <p:cBhvr>
                                        <p:cTn id="62" dur="500"/>
                                        <p:tgtEl>
                                          <p:spTgt spid="48147"/>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48152"/>
                                        </p:tgtEl>
                                        <p:attrNameLst>
                                          <p:attrName>style.visibility</p:attrName>
                                        </p:attrNameLst>
                                      </p:cBhvr>
                                      <p:to>
                                        <p:strVal val="visible"/>
                                      </p:to>
                                    </p:set>
                                    <p:animEffect filter="blinds(horizontal)">
                                      <p:cBhvr>
                                        <p:cTn id="65" dur="500"/>
                                        <p:tgtEl>
                                          <p:spTgt spid="48152"/>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48148"/>
                                        </p:tgtEl>
                                        <p:attrNameLst>
                                          <p:attrName>style.visibility</p:attrName>
                                        </p:attrNameLst>
                                      </p:cBhvr>
                                      <p:to>
                                        <p:strVal val="visible"/>
                                      </p:to>
                                    </p:set>
                                    <p:animEffect filter="blinds(horizontal)">
                                      <p:cBhvr>
                                        <p:cTn id="70" dur="500"/>
                                        <p:tgtEl>
                                          <p:spTgt spid="48148"/>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48153"/>
                                        </p:tgtEl>
                                        <p:attrNameLst>
                                          <p:attrName>style.visibility</p:attrName>
                                        </p:attrNameLst>
                                      </p:cBhvr>
                                      <p:to>
                                        <p:strVal val="visible"/>
                                      </p:to>
                                    </p:set>
                                    <p:animEffect filter="blinds(horizontal)">
                                      <p:cBhvr>
                                        <p:cTn id="73" dur="500"/>
                                        <p:tgtEl>
                                          <p:spTgt spid="48153"/>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48149"/>
                                        </p:tgtEl>
                                        <p:attrNameLst>
                                          <p:attrName>style.visibility</p:attrName>
                                        </p:attrNameLst>
                                      </p:cBhvr>
                                      <p:to>
                                        <p:strVal val="visible"/>
                                      </p:to>
                                    </p:set>
                                    <p:animEffect filter="blinds(horizontal)">
                                      <p:cBhvr>
                                        <p:cTn id="78" dur="500"/>
                                        <p:tgtEl>
                                          <p:spTgt spid="48149"/>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48154"/>
                                        </p:tgtEl>
                                        <p:attrNameLst>
                                          <p:attrName>style.visibility</p:attrName>
                                        </p:attrNameLst>
                                      </p:cBhvr>
                                      <p:to>
                                        <p:strVal val="visible"/>
                                      </p:to>
                                    </p:set>
                                    <p:animEffect filter="blinds(horizontal)">
                                      <p:cBhvr>
                                        <p:cTn id="81" dur="500"/>
                                        <p:tgtEl>
                                          <p:spTgt spid="48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6" grpId="0" bldLvl="0" animBg="1"/>
      <p:bldP spid="48137" grpId="0" bldLvl="0" animBg="1"/>
      <p:bldP spid="48138" grpId="0" bldLvl="0" animBg="1"/>
      <p:bldP spid="48139" grpId="0" bldLvl="0" animBg="1"/>
      <p:bldP spid="48140" grpId="0" bldLvl="0" animBg="1"/>
      <p:bldP spid="48145" grpId="0" bldLvl="0" animBg="1"/>
      <p:bldP spid="48146" grpId="0" bldLvl="0" animBg="1"/>
      <p:bldP spid="48147" grpId="0" bldLvl="0" animBg="1"/>
      <p:bldP spid="48148" grpId="0" bldLvl="0" animBg="1"/>
      <p:bldP spid="48149" grpId="0" bldLvl="0" animBg="1"/>
      <p:bldP spid="48150" grpId="0" bldLvl="0"/>
      <p:bldP spid="48151" grpId="0" bldLvl="0"/>
      <p:bldP spid="48152" grpId="0" bldLvl="0"/>
      <p:bldP spid="48153" grpId="0" bldLvl="0"/>
      <p:bldP spid="48154" grpId="0" bldLvl="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椭圆 19"/>
          <p:cNvSpPr/>
          <p:nvPr/>
        </p:nvSpPr>
        <p:spPr>
          <a:xfrm>
            <a:off x="7064375" y="833438"/>
            <a:ext cx="676275" cy="660400"/>
          </a:xfrm>
          <a:prstGeom prst="ellipse">
            <a:avLst/>
          </a:prstGeom>
          <a:solidFill>
            <a:srgbClr val="D9D9D9">
              <a:alpha val="37999"/>
            </a:srgbClr>
          </a:solidFill>
          <a:ln w="9525">
            <a:noFill/>
          </a:ln>
        </p:spPr>
        <p:txBody>
          <a:bodyPr anchor="ctr"/>
          <a:p>
            <a:pPr algn="ctr"/>
            <a:endParaRPr lang="zh-CN" altLang="en-US" dirty="0">
              <a:solidFill>
                <a:srgbClr val="FFFFFF"/>
              </a:solidFill>
              <a:latin typeface="Calibri" panose="020F0502020204030204" pitchFamily="2" charset="0"/>
              <a:sym typeface="Calibri" panose="020F0502020204030204" pitchFamily="2" charset="0"/>
            </a:endParaRPr>
          </a:p>
        </p:txBody>
      </p:sp>
      <p:sp>
        <p:nvSpPr>
          <p:cNvPr id="21507" name="椭圆 2"/>
          <p:cNvSpPr/>
          <p:nvPr/>
        </p:nvSpPr>
        <p:spPr>
          <a:xfrm>
            <a:off x="-388937" y="5516563"/>
            <a:ext cx="1431925" cy="1441450"/>
          </a:xfrm>
          <a:prstGeom prst="ellipse">
            <a:avLst/>
          </a:prstGeom>
          <a:solidFill>
            <a:srgbClr val="D9D9D9">
              <a:alpha val="78000"/>
            </a:srgbClr>
          </a:solidFill>
          <a:ln w="9525">
            <a:noFill/>
          </a:ln>
        </p:spPr>
        <p:txBody>
          <a:bodyPr anchor="ctr"/>
          <a:p>
            <a:pPr algn="ctr"/>
            <a:endParaRPr lang="zh-CN" altLang="en-US" dirty="0">
              <a:solidFill>
                <a:srgbClr val="FFFFFF"/>
              </a:solidFill>
              <a:latin typeface="Calibri" panose="020F0502020204030204" pitchFamily="2" charset="0"/>
              <a:sym typeface="Calibri" panose="020F0502020204030204" pitchFamily="2" charset="0"/>
            </a:endParaRPr>
          </a:p>
        </p:txBody>
      </p:sp>
      <p:sp>
        <p:nvSpPr>
          <p:cNvPr id="21508" name="Rectangle 4"/>
          <p:cNvSpPr/>
          <p:nvPr/>
        </p:nvSpPr>
        <p:spPr>
          <a:xfrm>
            <a:off x="-7937" y="1588"/>
            <a:ext cx="9151937" cy="831850"/>
          </a:xfrm>
          <a:prstGeom prst="rect">
            <a:avLst/>
          </a:prstGeom>
          <a:solidFill>
            <a:srgbClr val="FFC000"/>
          </a:solidFill>
          <a:ln w="9525">
            <a:noFill/>
          </a:ln>
        </p:spPr>
        <p:txBody>
          <a:bodyPr wrap="none" anchor="ctr"/>
          <a:p>
            <a:r>
              <a:rPr lang="zh-CN" altLang="en-US" sz="3600" dirty="0">
                <a:solidFill>
                  <a:srgbClr val="000000"/>
                </a:solidFill>
                <a:latin typeface="黑体" panose="02010609060101010101" pitchFamily="2" charset="-122"/>
                <a:ea typeface="黑体" panose="02010609060101010101" pitchFamily="2" charset="-122"/>
                <a:sym typeface="黑体" panose="02010609060101010101" pitchFamily="2" charset="-122"/>
              </a:rPr>
              <a:t>第一节 概述</a:t>
            </a:r>
            <a:endParaRPr lang="zh-CN" altLang="en-US" dirty="0">
              <a:latin typeface="Arial" panose="020B0604020202020204" pitchFamily="34" charset="0"/>
            </a:endParaRPr>
          </a:p>
        </p:txBody>
      </p:sp>
      <p:sp>
        <p:nvSpPr>
          <p:cNvPr id="21509" name="Rectangle 4"/>
          <p:cNvSpPr/>
          <p:nvPr/>
        </p:nvSpPr>
        <p:spPr>
          <a:xfrm>
            <a:off x="0" y="6477000"/>
            <a:ext cx="9142413" cy="381000"/>
          </a:xfrm>
          <a:prstGeom prst="rect">
            <a:avLst/>
          </a:prstGeom>
          <a:solidFill>
            <a:srgbClr val="FFC000"/>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pic>
        <p:nvPicPr>
          <p:cNvPr id="21510" name="Picture 10" descr="C:\Documents and Settings\Administrator\桌面\abstract-design-with-beautiful-flowers2.png"/>
          <p:cNvPicPr>
            <a:picLocks noChangeAspect="1"/>
          </p:cNvPicPr>
          <p:nvPr/>
        </p:nvPicPr>
        <p:blipFill>
          <a:blip r:embed="rId1"/>
          <a:stretch>
            <a:fillRect/>
          </a:stretch>
        </p:blipFill>
        <p:spPr>
          <a:xfrm>
            <a:off x="6130925" y="5492750"/>
            <a:ext cx="601663" cy="561975"/>
          </a:xfrm>
          <a:prstGeom prst="rect">
            <a:avLst/>
          </a:prstGeom>
          <a:noFill/>
          <a:ln w="9525">
            <a:noFill/>
          </a:ln>
        </p:spPr>
      </p:pic>
      <p:sp>
        <p:nvSpPr>
          <p:cNvPr id="21511" name="椭圆 16"/>
          <p:cNvSpPr/>
          <p:nvPr/>
        </p:nvSpPr>
        <p:spPr>
          <a:xfrm>
            <a:off x="4718050" y="3838575"/>
            <a:ext cx="1295400" cy="1319213"/>
          </a:xfrm>
          <a:prstGeom prst="ellipse">
            <a:avLst/>
          </a:prstGeom>
          <a:solidFill>
            <a:srgbClr val="D9D9D9">
              <a:alpha val="40999"/>
            </a:srgbClr>
          </a:solidFill>
          <a:ln w="9525">
            <a:noFill/>
          </a:ln>
        </p:spPr>
        <p:txBody>
          <a:bodyPr anchor="ctr"/>
          <a:p>
            <a:pPr algn="ctr"/>
            <a:endParaRPr lang="zh-CN" altLang="en-US" dirty="0">
              <a:solidFill>
                <a:srgbClr val="FFFFFF"/>
              </a:solidFill>
              <a:latin typeface="Calibri" panose="020F0502020204030204" pitchFamily="2" charset="0"/>
              <a:sym typeface="Calibri" panose="020F0502020204030204" pitchFamily="2" charset="0"/>
            </a:endParaRPr>
          </a:p>
        </p:txBody>
      </p:sp>
      <p:sp>
        <p:nvSpPr>
          <p:cNvPr id="21512" name="椭圆 17"/>
          <p:cNvSpPr/>
          <p:nvPr/>
        </p:nvSpPr>
        <p:spPr>
          <a:xfrm>
            <a:off x="1314450" y="2217738"/>
            <a:ext cx="2178050" cy="2147887"/>
          </a:xfrm>
          <a:prstGeom prst="ellipse">
            <a:avLst/>
          </a:prstGeom>
          <a:solidFill>
            <a:srgbClr val="D9D9D9">
              <a:alpha val="45000"/>
            </a:srgbClr>
          </a:solidFill>
          <a:ln w="9525">
            <a:noFill/>
          </a:ln>
        </p:spPr>
        <p:txBody>
          <a:bodyPr anchor="ctr"/>
          <a:p>
            <a:pPr algn="ctr"/>
            <a:endParaRPr lang="zh-CN" altLang="en-US" dirty="0">
              <a:solidFill>
                <a:srgbClr val="FFFFFF"/>
              </a:solidFill>
              <a:latin typeface="Calibri" panose="020F0502020204030204" pitchFamily="2" charset="0"/>
              <a:sym typeface="Calibri" panose="020F0502020204030204" pitchFamily="2" charset="0"/>
            </a:endParaRPr>
          </a:p>
        </p:txBody>
      </p:sp>
      <p:sp>
        <p:nvSpPr>
          <p:cNvPr id="21513" name="椭圆 18"/>
          <p:cNvSpPr/>
          <p:nvPr/>
        </p:nvSpPr>
        <p:spPr>
          <a:xfrm>
            <a:off x="4743450" y="2297113"/>
            <a:ext cx="906463" cy="922337"/>
          </a:xfrm>
          <a:prstGeom prst="ellipse">
            <a:avLst/>
          </a:prstGeom>
          <a:solidFill>
            <a:srgbClr val="D9D9D9">
              <a:alpha val="37999"/>
            </a:srgbClr>
          </a:solidFill>
          <a:ln w="9525">
            <a:noFill/>
          </a:ln>
        </p:spPr>
        <p:txBody>
          <a:bodyPr anchor="ctr"/>
          <a:p>
            <a:pPr algn="ctr"/>
            <a:endParaRPr lang="zh-CN" altLang="en-US" dirty="0">
              <a:solidFill>
                <a:srgbClr val="FFFFFF"/>
              </a:solidFill>
              <a:latin typeface="Calibri" panose="020F0502020204030204" pitchFamily="2" charset="0"/>
              <a:sym typeface="Calibri" panose="020F0502020204030204" pitchFamily="2" charset="0"/>
            </a:endParaRPr>
          </a:p>
        </p:txBody>
      </p:sp>
      <p:pic>
        <p:nvPicPr>
          <p:cNvPr id="21514" name="Picture 15" descr="H:\Files\4cbb49c3e377d8365aa20a00\abstract-design-with-beautiful-flowers2.png"/>
          <p:cNvPicPr>
            <a:picLocks noChangeAspect="1"/>
          </p:cNvPicPr>
          <p:nvPr/>
        </p:nvPicPr>
        <p:blipFill>
          <a:blip r:embed="rId2"/>
          <a:stretch>
            <a:fillRect/>
          </a:stretch>
        </p:blipFill>
        <p:spPr>
          <a:xfrm>
            <a:off x="6378575" y="3627438"/>
            <a:ext cx="2720975" cy="3213100"/>
          </a:xfrm>
          <a:prstGeom prst="rect">
            <a:avLst/>
          </a:prstGeom>
          <a:noFill/>
          <a:ln w="9525">
            <a:noFill/>
          </a:ln>
        </p:spPr>
      </p:pic>
      <p:pic>
        <p:nvPicPr>
          <p:cNvPr id="21515" name="Picture 10" descr="C:\Documents and Settings\Administrator\桌面\abstract-design-with-beautiful-flowers2.png"/>
          <p:cNvPicPr>
            <a:picLocks noChangeAspect="1"/>
          </p:cNvPicPr>
          <p:nvPr/>
        </p:nvPicPr>
        <p:blipFill>
          <a:blip r:embed="rId3"/>
          <a:stretch>
            <a:fillRect/>
          </a:stretch>
        </p:blipFill>
        <p:spPr>
          <a:xfrm>
            <a:off x="6659563" y="4365625"/>
            <a:ext cx="973137" cy="881063"/>
          </a:xfrm>
          <a:prstGeom prst="rect">
            <a:avLst/>
          </a:prstGeom>
          <a:noFill/>
          <a:ln w="9525">
            <a:noFill/>
          </a:ln>
        </p:spPr>
      </p:pic>
      <p:pic>
        <p:nvPicPr>
          <p:cNvPr id="21516" name="Picture 3" descr="conception_large"/>
          <p:cNvPicPr>
            <a:picLocks noChangeAspect="1"/>
          </p:cNvPicPr>
          <p:nvPr/>
        </p:nvPicPr>
        <p:blipFill>
          <a:blip r:embed="rId4"/>
          <a:stretch>
            <a:fillRect/>
          </a:stretch>
        </p:blipFill>
        <p:spPr>
          <a:xfrm>
            <a:off x="428625" y="947738"/>
            <a:ext cx="411163" cy="266700"/>
          </a:xfrm>
          <a:prstGeom prst="rect">
            <a:avLst/>
          </a:prstGeom>
          <a:noFill/>
          <a:ln w="9525">
            <a:noFill/>
          </a:ln>
        </p:spPr>
      </p:pic>
      <p:pic>
        <p:nvPicPr>
          <p:cNvPr id="21517" name="Picture 4" descr="jbm_blastocyst"/>
          <p:cNvPicPr>
            <a:picLocks noChangeAspect="1"/>
          </p:cNvPicPr>
          <p:nvPr/>
        </p:nvPicPr>
        <p:blipFill>
          <a:blip r:embed="rId5"/>
          <a:stretch>
            <a:fillRect/>
          </a:stretch>
        </p:blipFill>
        <p:spPr>
          <a:xfrm>
            <a:off x="1103313" y="1035050"/>
            <a:ext cx="515937" cy="393700"/>
          </a:xfrm>
          <a:prstGeom prst="rect">
            <a:avLst/>
          </a:prstGeom>
          <a:noFill/>
          <a:ln w="9525">
            <a:noFill/>
          </a:ln>
        </p:spPr>
      </p:pic>
      <p:pic>
        <p:nvPicPr>
          <p:cNvPr id="21518" name="Picture 5" descr="emb_32days"/>
          <p:cNvPicPr>
            <a:picLocks noChangeAspect="1"/>
          </p:cNvPicPr>
          <p:nvPr/>
        </p:nvPicPr>
        <p:blipFill>
          <a:blip r:embed="rId6"/>
          <a:stretch>
            <a:fillRect/>
          </a:stretch>
        </p:blipFill>
        <p:spPr>
          <a:xfrm>
            <a:off x="1873250" y="1108075"/>
            <a:ext cx="428625" cy="463550"/>
          </a:xfrm>
          <a:prstGeom prst="rect">
            <a:avLst/>
          </a:prstGeom>
          <a:noFill/>
          <a:ln w="9525">
            <a:noFill/>
          </a:ln>
        </p:spPr>
      </p:pic>
      <p:pic>
        <p:nvPicPr>
          <p:cNvPr id="21519" name="Picture 6" descr="emb_50"/>
          <p:cNvPicPr>
            <a:picLocks noChangeAspect="1"/>
          </p:cNvPicPr>
          <p:nvPr/>
        </p:nvPicPr>
        <p:blipFill>
          <a:blip r:embed="rId7"/>
          <a:stretch>
            <a:fillRect/>
          </a:stretch>
        </p:blipFill>
        <p:spPr>
          <a:xfrm>
            <a:off x="2551113" y="1117600"/>
            <a:ext cx="550862" cy="668338"/>
          </a:xfrm>
          <a:prstGeom prst="rect">
            <a:avLst/>
          </a:prstGeom>
          <a:noFill/>
          <a:ln w="9525">
            <a:noFill/>
          </a:ln>
        </p:spPr>
      </p:pic>
      <p:pic>
        <p:nvPicPr>
          <p:cNvPr id="21520" name="Picture 7" descr="emb_56"/>
          <p:cNvPicPr>
            <a:picLocks noChangeAspect="1"/>
          </p:cNvPicPr>
          <p:nvPr/>
        </p:nvPicPr>
        <p:blipFill>
          <a:blip r:embed="rId8"/>
          <a:stretch>
            <a:fillRect/>
          </a:stretch>
        </p:blipFill>
        <p:spPr>
          <a:xfrm>
            <a:off x="3371850" y="1293813"/>
            <a:ext cx="679450" cy="777875"/>
          </a:xfrm>
          <a:prstGeom prst="rect">
            <a:avLst/>
          </a:prstGeom>
          <a:noFill/>
          <a:ln w="9525">
            <a:noFill/>
          </a:ln>
        </p:spPr>
      </p:pic>
      <p:pic>
        <p:nvPicPr>
          <p:cNvPr id="21521" name="Picture 8" descr="newborngirl_black"/>
          <p:cNvPicPr>
            <a:picLocks noChangeAspect="1"/>
          </p:cNvPicPr>
          <p:nvPr/>
        </p:nvPicPr>
        <p:blipFill>
          <a:blip r:embed="rId9"/>
          <a:stretch>
            <a:fillRect/>
          </a:stretch>
        </p:blipFill>
        <p:spPr>
          <a:xfrm>
            <a:off x="4324350" y="1368425"/>
            <a:ext cx="831850" cy="1274763"/>
          </a:xfrm>
          <a:prstGeom prst="rect">
            <a:avLst/>
          </a:prstGeom>
          <a:noFill/>
          <a:ln w="9525">
            <a:noFill/>
          </a:ln>
        </p:spPr>
      </p:pic>
      <p:pic>
        <p:nvPicPr>
          <p:cNvPr id="21522" name="Picture 9" descr="crawl_black"/>
          <p:cNvPicPr>
            <a:picLocks noChangeAspect="1"/>
          </p:cNvPicPr>
          <p:nvPr/>
        </p:nvPicPr>
        <p:blipFill>
          <a:blip r:embed="rId10"/>
          <a:stretch>
            <a:fillRect/>
          </a:stretch>
        </p:blipFill>
        <p:spPr>
          <a:xfrm>
            <a:off x="5478463" y="1785938"/>
            <a:ext cx="874712" cy="1143000"/>
          </a:xfrm>
          <a:prstGeom prst="rect">
            <a:avLst/>
          </a:prstGeom>
          <a:noFill/>
          <a:ln w="9525">
            <a:noFill/>
          </a:ln>
        </p:spPr>
      </p:pic>
      <p:pic>
        <p:nvPicPr>
          <p:cNvPr id="21523" name="Picture 10" descr="babywalk1"/>
          <p:cNvPicPr>
            <a:picLocks noChangeAspect="1"/>
          </p:cNvPicPr>
          <p:nvPr/>
        </p:nvPicPr>
        <p:blipFill>
          <a:blip r:embed="rId11"/>
          <a:stretch>
            <a:fillRect/>
          </a:stretch>
        </p:blipFill>
        <p:spPr>
          <a:xfrm>
            <a:off x="6705600" y="1992313"/>
            <a:ext cx="604838" cy="1579562"/>
          </a:xfrm>
          <a:prstGeom prst="rect">
            <a:avLst/>
          </a:prstGeom>
          <a:noFill/>
          <a:ln w="9525">
            <a:noFill/>
          </a:ln>
        </p:spPr>
      </p:pic>
      <p:pic>
        <p:nvPicPr>
          <p:cNvPr id="21524" name="Picture 11" descr="walking_adult_bl"/>
          <p:cNvPicPr>
            <a:picLocks noChangeAspect="1"/>
          </p:cNvPicPr>
          <p:nvPr/>
        </p:nvPicPr>
        <p:blipFill>
          <a:blip r:embed="rId12"/>
          <a:stretch>
            <a:fillRect/>
          </a:stretch>
        </p:blipFill>
        <p:spPr>
          <a:xfrm>
            <a:off x="7740650" y="2366963"/>
            <a:ext cx="1249363" cy="2489200"/>
          </a:xfrm>
          <a:prstGeom prst="rect">
            <a:avLst/>
          </a:prstGeom>
          <a:noFill/>
          <a:ln w="9525">
            <a:noFill/>
          </a:ln>
        </p:spPr>
      </p:pic>
      <p:pic>
        <p:nvPicPr>
          <p:cNvPr id="21525" name="Picture 12" descr="jj_e_coli"/>
          <p:cNvPicPr>
            <a:picLocks noChangeAspect="1"/>
          </p:cNvPicPr>
          <p:nvPr/>
        </p:nvPicPr>
        <p:blipFill>
          <a:blip r:embed="rId13"/>
          <a:stretch>
            <a:fillRect/>
          </a:stretch>
        </p:blipFill>
        <p:spPr>
          <a:xfrm>
            <a:off x="177800" y="6215063"/>
            <a:ext cx="273050" cy="217487"/>
          </a:xfrm>
          <a:prstGeom prst="rect">
            <a:avLst/>
          </a:prstGeom>
          <a:noFill/>
          <a:ln w="9525">
            <a:noFill/>
          </a:ln>
        </p:spPr>
      </p:pic>
      <p:pic>
        <p:nvPicPr>
          <p:cNvPr id="21526" name="Picture 13" descr="amoeba2b"/>
          <p:cNvPicPr>
            <a:picLocks noChangeAspect="1"/>
          </p:cNvPicPr>
          <p:nvPr/>
        </p:nvPicPr>
        <p:blipFill>
          <a:blip r:embed="rId14"/>
          <a:stretch>
            <a:fillRect/>
          </a:stretch>
        </p:blipFill>
        <p:spPr>
          <a:xfrm>
            <a:off x="646113" y="6143625"/>
            <a:ext cx="414337" cy="247650"/>
          </a:xfrm>
          <a:prstGeom prst="rect">
            <a:avLst/>
          </a:prstGeom>
          <a:noFill/>
          <a:ln w="9525">
            <a:noFill/>
          </a:ln>
        </p:spPr>
      </p:pic>
      <p:pic>
        <p:nvPicPr>
          <p:cNvPr id="21527" name="Picture 14" descr="volvox2"/>
          <p:cNvPicPr>
            <a:picLocks noChangeAspect="1"/>
          </p:cNvPicPr>
          <p:nvPr/>
        </p:nvPicPr>
        <p:blipFill>
          <a:blip r:embed="rId15"/>
          <a:stretch>
            <a:fillRect/>
          </a:stretch>
        </p:blipFill>
        <p:spPr>
          <a:xfrm>
            <a:off x="1255713" y="6072188"/>
            <a:ext cx="265112" cy="258762"/>
          </a:xfrm>
          <a:prstGeom prst="rect">
            <a:avLst/>
          </a:prstGeom>
          <a:noFill/>
          <a:ln w="9525">
            <a:noFill/>
          </a:ln>
        </p:spPr>
      </p:pic>
      <p:pic>
        <p:nvPicPr>
          <p:cNvPr id="21528" name="Picture 15" descr="pikaia_burgess"/>
          <p:cNvPicPr>
            <a:picLocks noChangeAspect="1"/>
          </p:cNvPicPr>
          <p:nvPr/>
        </p:nvPicPr>
        <p:blipFill>
          <a:blip r:embed="rId16"/>
          <a:stretch>
            <a:fillRect/>
          </a:stretch>
        </p:blipFill>
        <p:spPr>
          <a:xfrm>
            <a:off x="1789113" y="6000750"/>
            <a:ext cx="668337" cy="268288"/>
          </a:xfrm>
          <a:prstGeom prst="rect">
            <a:avLst/>
          </a:prstGeom>
          <a:noFill/>
          <a:ln w="9525">
            <a:noFill/>
          </a:ln>
        </p:spPr>
      </p:pic>
      <p:pic>
        <p:nvPicPr>
          <p:cNvPr id="21529" name="Picture 16" descr="fish"/>
          <p:cNvPicPr>
            <a:picLocks noChangeAspect="1"/>
          </p:cNvPicPr>
          <p:nvPr/>
        </p:nvPicPr>
        <p:blipFill>
          <a:blip r:embed="rId17"/>
          <a:stretch>
            <a:fillRect/>
          </a:stretch>
        </p:blipFill>
        <p:spPr>
          <a:xfrm>
            <a:off x="2755900" y="5857875"/>
            <a:ext cx="495300" cy="488950"/>
          </a:xfrm>
          <a:prstGeom prst="rect">
            <a:avLst/>
          </a:prstGeom>
          <a:noFill/>
          <a:ln w="9525">
            <a:noFill/>
          </a:ln>
        </p:spPr>
      </p:pic>
      <p:pic>
        <p:nvPicPr>
          <p:cNvPr id="21530" name="Picture 17" descr="Alligatorsinensis"/>
          <p:cNvPicPr>
            <a:picLocks noChangeAspect="1"/>
          </p:cNvPicPr>
          <p:nvPr/>
        </p:nvPicPr>
        <p:blipFill>
          <a:blip r:embed="rId18"/>
          <a:stretch>
            <a:fillRect/>
          </a:stretch>
        </p:blipFill>
        <p:spPr>
          <a:xfrm rot="21432100">
            <a:off x="3641725" y="5592763"/>
            <a:ext cx="863600" cy="455612"/>
          </a:xfrm>
          <a:prstGeom prst="rect">
            <a:avLst/>
          </a:prstGeom>
          <a:noFill/>
          <a:ln w="9525">
            <a:noFill/>
          </a:ln>
        </p:spPr>
      </p:pic>
      <p:pic>
        <p:nvPicPr>
          <p:cNvPr id="21531" name="Picture 18" descr="dinosaur3"/>
          <p:cNvPicPr>
            <a:picLocks noChangeAspect="1"/>
          </p:cNvPicPr>
          <p:nvPr/>
        </p:nvPicPr>
        <p:blipFill>
          <a:blip r:embed="rId19"/>
          <a:stretch>
            <a:fillRect/>
          </a:stretch>
        </p:blipFill>
        <p:spPr>
          <a:xfrm>
            <a:off x="5013325" y="5286375"/>
            <a:ext cx="1165225" cy="660400"/>
          </a:xfrm>
          <a:prstGeom prst="rect">
            <a:avLst/>
          </a:prstGeom>
          <a:noFill/>
          <a:ln w="9525">
            <a:noFill/>
          </a:ln>
        </p:spPr>
      </p:pic>
      <p:pic>
        <p:nvPicPr>
          <p:cNvPr id="21532" name="Picture 19" descr="early_hu1"/>
          <p:cNvPicPr>
            <a:picLocks noChangeAspect="1"/>
          </p:cNvPicPr>
          <p:nvPr/>
        </p:nvPicPr>
        <p:blipFill>
          <a:blip r:embed="rId20"/>
          <a:stretch>
            <a:fillRect/>
          </a:stretch>
        </p:blipFill>
        <p:spPr>
          <a:xfrm>
            <a:off x="6548438" y="4429125"/>
            <a:ext cx="692150" cy="1350963"/>
          </a:xfrm>
          <a:prstGeom prst="rect">
            <a:avLst/>
          </a:prstGeom>
          <a:noFill/>
          <a:ln w="9525">
            <a:noFill/>
          </a:ln>
        </p:spPr>
      </p:pic>
      <p:sp>
        <p:nvSpPr>
          <p:cNvPr id="21533" name="未知"/>
          <p:cNvSpPr/>
          <p:nvPr/>
        </p:nvSpPr>
        <p:spPr>
          <a:xfrm>
            <a:off x="1285875" y="2071688"/>
            <a:ext cx="6134100" cy="1482725"/>
          </a:xfrm>
          <a:custGeom>
            <a:avLst/>
            <a:gdLst/>
            <a:ahLst/>
            <a:cxnLst>
              <a:cxn ang="0">
                <a:pos x="0" y="0"/>
              </a:cxn>
              <a:cxn ang="0">
                <a:pos x="2147483647" y="519292128"/>
              </a:cxn>
              <a:cxn ang="0">
                <a:pos x="2147483647" y="2147483647"/>
              </a:cxn>
            </a:cxnLst>
            <a:pathLst/>
          </a:custGeom>
          <a:noFill/>
          <a:ln w="38100" cap="flat" cmpd="sng">
            <a:solidFill>
              <a:srgbClr val="E2130E"/>
            </a:solidFill>
            <a:prstDash val="solid"/>
            <a:miter/>
            <a:headEnd type="none" w="med" len="med"/>
            <a:tailEnd type="triangle" w="med" len="med"/>
          </a:ln>
        </p:spPr>
        <p:txBody>
          <a:bodyPr anchor="ctr"/>
          <a:p>
            <a:endParaRPr lang="zh-CN" altLang="en-US" dirty="0">
              <a:solidFill>
                <a:srgbClr val="000000"/>
              </a:solidFill>
              <a:latin typeface="Arial" panose="020B0604020202020204" pitchFamily="34" charset="0"/>
              <a:sym typeface="宋体" panose="02010600030101010101" pitchFamily="2" charset="-122"/>
            </a:endParaRPr>
          </a:p>
        </p:txBody>
      </p:sp>
      <p:sp>
        <p:nvSpPr>
          <p:cNvPr id="21534" name="未知"/>
          <p:cNvSpPr/>
          <p:nvPr/>
        </p:nvSpPr>
        <p:spPr>
          <a:xfrm flipV="1">
            <a:off x="1143000" y="3786188"/>
            <a:ext cx="6194425" cy="1920875"/>
          </a:xfrm>
          <a:custGeom>
            <a:avLst/>
            <a:gdLst/>
            <a:ahLst/>
            <a:cxnLst>
              <a:cxn ang="0">
                <a:pos x="0" y="0"/>
              </a:cxn>
              <a:cxn ang="0">
                <a:pos x="2147483647" y="871541795"/>
              </a:cxn>
              <a:cxn ang="0">
                <a:pos x="2147483647" y="2147483647"/>
              </a:cxn>
            </a:cxnLst>
            <a:pathLst/>
          </a:custGeom>
          <a:noFill/>
          <a:ln w="38100" cap="flat" cmpd="sng">
            <a:solidFill>
              <a:srgbClr val="E2130E"/>
            </a:solidFill>
            <a:prstDash val="solid"/>
            <a:miter/>
            <a:headEnd type="none" w="med" len="med"/>
            <a:tailEnd type="triangle" w="med" len="med"/>
          </a:ln>
        </p:spPr>
        <p:txBody>
          <a:bodyPr anchor="ctr"/>
          <a:p>
            <a:endParaRPr lang="zh-CN" altLang="en-US" dirty="0">
              <a:solidFill>
                <a:srgbClr val="000000"/>
              </a:solidFill>
              <a:latin typeface="Arial" panose="020B0604020202020204" pitchFamily="34" charset="0"/>
              <a:sym typeface="宋体" panose="02010600030101010101" pitchFamily="2" charset="-122"/>
            </a:endParaRPr>
          </a:p>
        </p:txBody>
      </p:sp>
      <p:sp>
        <p:nvSpPr>
          <p:cNvPr id="2" name="日期占位符 1"/>
          <p:cNvSpPr/>
          <p:nvPr>
            <p:ph type="dt" sz="half" idx="10"/>
          </p:nvPr>
        </p:nvSpPr>
        <p:spPr/>
        <p:txBody>
          <a:bodyPr/>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 fill="hold">
                                          <p:stCondLst>
                                            <p:cond delay="0"/>
                                          </p:stCondLst>
                                        </p:cTn>
                                        <p:tgtEl>
                                          <p:spTgt spid="21510"/>
                                        </p:tgtEl>
                                        <p:attrNameLst>
                                          <p:attrName>r</p:attrName>
                                        </p:attrNameLst>
                                      </p:cBhvr>
                                    </p:animRot>
                                    <p:animRot by="-239760">
                                      <p:cBhvr>
                                        <p:cTn id="7" dur="60" fill="hold">
                                          <p:stCondLst>
                                            <p:cond delay="60"/>
                                          </p:stCondLst>
                                        </p:cTn>
                                        <p:tgtEl>
                                          <p:spTgt spid="21510"/>
                                        </p:tgtEl>
                                        <p:attrNameLst>
                                          <p:attrName>r</p:attrName>
                                        </p:attrNameLst>
                                      </p:cBhvr>
                                    </p:animRot>
                                    <p:animRot by="240000">
                                      <p:cBhvr>
                                        <p:cTn id="8" dur="60" fill="hold">
                                          <p:stCondLst>
                                            <p:cond delay="120"/>
                                          </p:stCondLst>
                                        </p:cTn>
                                        <p:tgtEl>
                                          <p:spTgt spid="21510"/>
                                        </p:tgtEl>
                                        <p:attrNameLst>
                                          <p:attrName>r</p:attrName>
                                        </p:attrNameLst>
                                      </p:cBhvr>
                                    </p:animRot>
                                    <p:animRot by="-239760">
                                      <p:cBhvr>
                                        <p:cTn id="9" dur="60" fill="hold">
                                          <p:stCondLst>
                                            <p:cond delay="180"/>
                                          </p:stCondLst>
                                        </p:cTn>
                                        <p:tgtEl>
                                          <p:spTgt spid="21510"/>
                                        </p:tgtEl>
                                        <p:attrNameLst>
                                          <p:attrName>r</p:attrName>
                                        </p:attrNameLst>
                                      </p:cBhvr>
                                    </p:animRot>
                                    <p:animRot by="120000">
                                      <p:cBhvr>
                                        <p:cTn id="10" dur="60" fill="hold">
                                          <p:stCondLst>
                                            <p:cond delay="240"/>
                                          </p:stCondLst>
                                        </p:cTn>
                                        <p:tgtEl>
                                          <p:spTgt spid="2151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 fill="hold">
                                          <p:stCondLst>
                                            <p:cond delay="0"/>
                                          </p:stCondLst>
                                        </p:cTn>
                                        <p:tgtEl>
                                          <p:spTgt spid="21515"/>
                                        </p:tgtEl>
                                        <p:attrNameLst>
                                          <p:attrName>r</p:attrName>
                                        </p:attrNameLst>
                                      </p:cBhvr>
                                    </p:animRot>
                                    <p:animRot by="-239760">
                                      <p:cBhvr>
                                        <p:cTn id="13" dur="60" fill="hold">
                                          <p:stCondLst>
                                            <p:cond delay="60"/>
                                          </p:stCondLst>
                                        </p:cTn>
                                        <p:tgtEl>
                                          <p:spTgt spid="21515"/>
                                        </p:tgtEl>
                                        <p:attrNameLst>
                                          <p:attrName>r</p:attrName>
                                        </p:attrNameLst>
                                      </p:cBhvr>
                                    </p:animRot>
                                    <p:animRot by="240000">
                                      <p:cBhvr>
                                        <p:cTn id="14" dur="60" fill="hold">
                                          <p:stCondLst>
                                            <p:cond delay="120"/>
                                          </p:stCondLst>
                                        </p:cTn>
                                        <p:tgtEl>
                                          <p:spTgt spid="21515"/>
                                        </p:tgtEl>
                                        <p:attrNameLst>
                                          <p:attrName>r</p:attrName>
                                        </p:attrNameLst>
                                      </p:cBhvr>
                                    </p:animRot>
                                    <p:animRot by="-239760">
                                      <p:cBhvr>
                                        <p:cTn id="15" dur="60" fill="hold">
                                          <p:stCondLst>
                                            <p:cond delay="180"/>
                                          </p:stCondLst>
                                        </p:cTn>
                                        <p:tgtEl>
                                          <p:spTgt spid="21515"/>
                                        </p:tgtEl>
                                        <p:attrNameLst>
                                          <p:attrName>r</p:attrName>
                                        </p:attrNameLst>
                                      </p:cBhvr>
                                    </p:animRot>
                                    <p:animRot by="120000">
                                      <p:cBhvr>
                                        <p:cTn id="16" dur="60" fill="hold">
                                          <p:stCondLst>
                                            <p:cond delay="240"/>
                                          </p:stCondLst>
                                        </p:cTn>
                                        <p:tgtEl>
                                          <p:spTgt spid="21515"/>
                                        </p:tgtEl>
                                        <p:attrNameLst>
                                          <p:attrName>r</p:attrName>
                                        </p:attrNameLst>
                                      </p:cBhvr>
                                    </p:animRot>
                                  </p:childTnLst>
                                </p:cTn>
                              </p:par>
                              <p:par>
                                <p:cTn id="17" presetID="6" presetClass="emph" presetSubtype="0" fill="hold" grpId="0" nodeType="withEffect">
                                  <p:stCondLst>
                                    <p:cond delay="0"/>
                                  </p:stCondLst>
                                  <p:childTnLst>
                                    <p:animScale>
                                      <p:cBhvr>
                                        <p:cTn id="18" dur="2000" fill="hold"/>
                                        <p:tgtEl>
                                          <p:spTgt spid="21512"/>
                                        </p:tgtEl>
                                      </p:cBhvr>
                                      <p:by x="150000" y="150000"/>
                                    </p:animScale>
                                  </p:childTnLst>
                                </p:cTn>
                              </p:par>
                              <p:par>
                                <p:cTn id="19" presetID="6" presetClass="emph" presetSubtype="0" fill="hold" grpId="0" nodeType="withEffect">
                                  <p:stCondLst>
                                    <p:cond delay="0"/>
                                  </p:stCondLst>
                                  <p:childTnLst>
                                    <p:animScale>
                                      <p:cBhvr>
                                        <p:cTn id="20" dur="2000" fill="hold"/>
                                        <p:tgtEl>
                                          <p:spTgt spid="21507"/>
                                        </p:tgtEl>
                                      </p:cBhvr>
                                      <p:by x="150000" y="150000"/>
                                    </p:animScale>
                                  </p:childTnLst>
                                </p:cTn>
                              </p:par>
                              <p:par>
                                <p:cTn id="21" presetID="6" presetClass="emph" presetSubtype="0" fill="hold" grpId="0" nodeType="withEffect">
                                  <p:stCondLst>
                                    <p:cond delay="0"/>
                                  </p:stCondLst>
                                  <p:childTnLst>
                                    <p:animScale>
                                      <p:cBhvr>
                                        <p:cTn id="22" dur="2000" fill="hold"/>
                                        <p:tgtEl>
                                          <p:spTgt spid="21511"/>
                                        </p:tgtEl>
                                      </p:cBhvr>
                                      <p:by x="150000" y="150000"/>
                                    </p:animScale>
                                  </p:childTnLst>
                                </p:cTn>
                              </p:par>
                              <p:par>
                                <p:cTn id="23" presetID="6" presetClass="emph" presetSubtype="0" fill="hold" grpId="0" nodeType="withEffect">
                                  <p:stCondLst>
                                    <p:cond delay="0"/>
                                  </p:stCondLst>
                                  <p:childTnLst>
                                    <p:animScale>
                                      <p:cBhvr>
                                        <p:cTn id="24" dur="2000" fill="hold"/>
                                        <p:tgtEl>
                                          <p:spTgt spid="21513"/>
                                        </p:tgtEl>
                                      </p:cBhvr>
                                      <p:by x="150000" y="150000"/>
                                    </p:animScale>
                                  </p:childTnLst>
                                </p:cTn>
                              </p:par>
                              <p:par>
                                <p:cTn id="25" presetID="6" presetClass="emph" presetSubtype="0" fill="hold" grpId="0" nodeType="withEffect">
                                  <p:stCondLst>
                                    <p:cond delay="0"/>
                                  </p:stCondLst>
                                  <p:childTnLst>
                                    <p:animScale>
                                      <p:cBhvr>
                                        <p:cTn id="26" dur="2000" fill="hold"/>
                                        <p:tgtEl>
                                          <p:spTgt spid="21506"/>
                                        </p:tgtEl>
                                      </p:cBhvr>
                                      <p:by x="150000" y="150000"/>
                                    </p:animScale>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21516"/>
                                        </p:tgtEl>
                                        <p:attrNameLst>
                                          <p:attrName>style.visibility</p:attrName>
                                        </p:attrNameLst>
                                      </p:cBhvr>
                                      <p:to>
                                        <p:strVal val="visible"/>
                                      </p:to>
                                    </p:set>
                                    <p:animEffect filter="wipe(left)">
                                      <p:cBhvr>
                                        <p:cTn id="30" dur="500"/>
                                        <p:tgtEl>
                                          <p:spTgt spid="21516"/>
                                        </p:tgtEl>
                                      </p:cBhvr>
                                    </p:animEffect>
                                  </p:childTnLst>
                                </p:cTn>
                              </p:par>
                            </p:childTnLst>
                          </p:cTn>
                        </p:par>
                        <p:par>
                          <p:cTn id="31" fill="hold">
                            <p:stCondLst>
                              <p:cond delay="1000"/>
                            </p:stCondLst>
                            <p:childTnLst>
                              <p:par>
                                <p:cTn id="32" presetID="22" presetClass="entr" presetSubtype="8" fill="hold" nodeType="afterEffect">
                                  <p:stCondLst>
                                    <p:cond delay="0"/>
                                  </p:stCondLst>
                                  <p:childTnLst>
                                    <p:set>
                                      <p:cBhvr>
                                        <p:cTn id="33" dur="1" fill="hold">
                                          <p:stCondLst>
                                            <p:cond delay="0"/>
                                          </p:stCondLst>
                                        </p:cTn>
                                        <p:tgtEl>
                                          <p:spTgt spid="21517"/>
                                        </p:tgtEl>
                                        <p:attrNameLst>
                                          <p:attrName>style.visibility</p:attrName>
                                        </p:attrNameLst>
                                      </p:cBhvr>
                                      <p:to>
                                        <p:strVal val="visible"/>
                                      </p:to>
                                    </p:set>
                                    <p:animEffect filter="wipe(left)">
                                      <p:cBhvr>
                                        <p:cTn id="34" dur="500"/>
                                        <p:tgtEl>
                                          <p:spTgt spid="21517"/>
                                        </p:tgtEl>
                                      </p:cBhvr>
                                    </p:animEffect>
                                  </p:childTnLst>
                                </p:cTn>
                              </p:par>
                            </p:childTnLst>
                          </p:cTn>
                        </p:par>
                        <p:par>
                          <p:cTn id="35" fill="hold">
                            <p:stCondLst>
                              <p:cond delay="1500"/>
                            </p:stCondLst>
                            <p:childTnLst>
                              <p:par>
                                <p:cTn id="36" presetID="22" presetClass="entr" presetSubtype="8" fill="hold" nodeType="afterEffect">
                                  <p:stCondLst>
                                    <p:cond delay="0"/>
                                  </p:stCondLst>
                                  <p:childTnLst>
                                    <p:set>
                                      <p:cBhvr>
                                        <p:cTn id="37" dur="1" fill="hold">
                                          <p:stCondLst>
                                            <p:cond delay="0"/>
                                          </p:stCondLst>
                                        </p:cTn>
                                        <p:tgtEl>
                                          <p:spTgt spid="21518"/>
                                        </p:tgtEl>
                                        <p:attrNameLst>
                                          <p:attrName>style.visibility</p:attrName>
                                        </p:attrNameLst>
                                      </p:cBhvr>
                                      <p:to>
                                        <p:strVal val="visible"/>
                                      </p:to>
                                    </p:set>
                                    <p:animEffect filter="wipe(left)">
                                      <p:cBhvr>
                                        <p:cTn id="38" dur="500"/>
                                        <p:tgtEl>
                                          <p:spTgt spid="21518"/>
                                        </p:tgtEl>
                                      </p:cBhvr>
                                    </p:animEffect>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21519"/>
                                        </p:tgtEl>
                                        <p:attrNameLst>
                                          <p:attrName>style.visibility</p:attrName>
                                        </p:attrNameLst>
                                      </p:cBhvr>
                                      <p:to>
                                        <p:strVal val="visible"/>
                                      </p:to>
                                    </p:set>
                                    <p:animEffect filter="wipe(left)">
                                      <p:cBhvr>
                                        <p:cTn id="42" dur="500"/>
                                        <p:tgtEl>
                                          <p:spTgt spid="21519"/>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1520"/>
                                        </p:tgtEl>
                                        <p:attrNameLst>
                                          <p:attrName>style.visibility</p:attrName>
                                        </p:attrNameLst>
                                      </p:cBhvr>
                                      <p:to>
                                        <p:strVal val="visible"/>
                                      </p:to>
                                    </p:set>
                                    <p:animEffect filter="wipe(left)">
                                      <p:cBhvr>
                                        <p:cTn id="46" dur="500"/>
                                        <p:tgtEl>
                                          <p:spTgt spid="21520"/>
                                        </p:tgtEl>
                                      </p:cBhvr>
                                    </p:animEffect>
                                  </p:childTnLst>
                                </p:cTn>
                              </p:par>
                            </p:childTnLst>
                          </p:cTn>
                        </p:par>
                        <p:par>
                          <p:cTn id="47" fill="hold">
                            <p:stCondLst>
                              <p:cond delay="3000"/>
                            </p:stCondLst>
                            <p:childTnLst>
                              <p:par>
                                <p:cTn id="48" presetID="22" presetClass="entr" presetSubtype="8" fill="hold" nodeType="afterEffect">
                                  <p:stCondLst>
                                    <p:cond delay="0"/>
                                  </p:stCondLst>
                                  <p:childTnLst>
                                    <p:set>
                                      <p:cBhvr>
                                        <p:cTn id="49" dur="1" fill="hold">
                                          <p:stCondLst>
                                            <p:cond delay="0"/>
                                          </p:stCondLst>
                                        </p:cTn>
                                        <p:tgtEl>
                                          <p:spTgt spid="21521"/>
                                        </p:tgtEl>
                                        <p:attrNameLst>
                                          <p:attrName>style.visibility</p:attrName>
                                        </p:attrNameLst>
                                      </p:cBhvr>
                                      <p:to>
                                        <p:strVal val="visible"/>
                                      </p:to>
                                    </p:set>
                                    <p:animEffect filter="wipe(left)">
                                      <p:cBhvr>
                                        <p:cTn id="50" dur="500"/>
                                        <p:tgtEl>
                                          <p:spTgt spid="21521"/>
                                        </p:tgtEl>
                                      </p:cBhvr>
                                    </p:animEffect>
                                  </p:childTnLst>
                                </p:cTn>
                              </p:par>
                            </p:childTnLst>
                          </p:cTn>
                        </p:par>
                        <p:par>
                          <p:cTn id="51" fill="hold">
                            <p:stCondLst>
                              <p:cond delay="3500"/>
                            </p:stCondLst>
                            <p:childTnLst>
                              <p:par>
                                <p:cTn id="52" presetID="22" presetClass="entr" presetSubtype="8" fill="hold" nodeType="afterEffect">
                                  <p:stCondLst>
                                    <p:cond delay="0"/>
                                  </p:stCondLst>
                                  <p:childTnLst>
                                    <p:set>
                                      <p:cBhvr>
                                        <p:cTn id="53" dur="1" fill="hold">
                                          <p:stCondLst>
                                            <p:cond delay="0"/>
                                          </p:stCondLst>
                                        </p:cTn>
                                        <p:tgtEl>
                                          <p:spTgt spid="21522"/>
                                        </p:tgtEl>
                                        <p:attrNameLst>
                                          <p:attrName>style.visibility</p:attrName>
                                        </p:attrNameLst>
                                      </p:cBhvr>
                                      <p:to>
                                        <p:strVal val="visible"/>
                                      </p:to>
                                    </p:set>
                                    <p:animEffect filter="wipe(left)">
                                      <p:cBhvr>
                                        <p:cTn id="54" dur="500"/>
                                        <p:tgtEl>
                                          <p:spTgt spid="21522"/>
                                        </p:tgtEl>
                                      </p:cBhvr>
                                    </p:animEffect>
                                  </p:childTnLst>
                                </p:cTn>
                              </p:par>
                            </p:childTnLst>
                          </p:cTn>
                        </p:par>
                        <p:par>
                          <p:cTn id="55" fill="hold">
                            <p:stCondLst>
                              <p:cond delay="4000"/>
                            </p:stCondLst>
                            <p:childTnLst>
                              <p:par>
                                <p:cTn id="56" presetID="22" presetClass="entr" presetSubtype="8" fill="hold" nodeType="afterEffect">
                                  <p:stCondLst>
                                    <p:cond delay="0"/>
                                  </p:stCondLst>
                                  <p:childTnLst>
                                    <p:set>
                                      <p:cBhvr>
                                        <p:cTn id="57" dur="1" fill="hold">
                                          <p:stCondLst>
                                            <p:cond delay="0"/>
                                          </p:stCondLst>
                                        </p:cTn>
                                        <p:tgtEl>
                                          <p:spTgt spid="21523"/>
                                        </p:tgtEl>
                                        <p:attrNameLst>
                                          <p:attrName>style.visibility</p:attrName>
                                        </p:attrNameLst>
                                      </p:cBhvr>
                                      <p:to>
                                        <p:strVal val="visible"/>
                                      </p:to>
                                    </p:set>
                                    <p:animEffect filter="wipe(left)">
                                      <p:cBhvr>
                                        <p:cTn id="58" dur="500"/>
                                        <p:tgtEl>
                                          <p:spTgt spid="21523"/>
                                        </p:tgtEl>
                                      </p:cBhvr>
                                    </p:animEffect>
                                  </p:childTnLst>
                                </p:cTn>
                              </p:par>
                            </p:childTnLst>
                          </p:cTn>
                        </p:par>
                        <p:par>
                          <p:cTn id="59" fill="hold">
                            <p:stCondLst>
                              <p:cond delay="4500"/>
                            </p:stCondLst>
                            <p:childTnLst>
                              <p:par>
                                <p:cTn id="60" presetID="22" presetClass="entr" presetSubtype="8" fill="hold" nodeType="afterEffect">
                                  <p:stCondLst>
                                    <p:cond delay="0"/>
                                  </p:stCondLst>
                                  <p:childTnLst>
                                    <p:set>
                                      <p:cBhvr>
                                        <p:cTn id="61" dur="1" fill="hold">
                                          <p:stCondLst>
                                            <p:cond delay="0"/>
                                          </p:stCondLst>
                                        </p:cTn>
                                        <p:tgtEl>
                                          <p:spTgt spid="21524"/>
                                        </p:tgtEl>
                                        <p:attrNameLst>
                                          <p:attrName>style.visibility</p:attrName>
                                        </p:attrNameLst>
                                      </p:cBhvr>
                                      <p:to>
                                        <p:strVal val="visible"/>
                                      </p:to>
                                    </p:set>
                                    <p:animEffect filter="wipe(left)">
                                      <p:cBhvr>
                                        <p:cTn id="62" dur="500"/>
                                        <p:tgtEl>
                                          <p:spTgt spid="21524"/>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1533"/>
                                        </p:tgtEl>
                                        <p:attrNameLst>
                                          <p:attrName>style.visibility</p:attrName>
                                        </p:attrNameLst>
                                      </p:cBhvr>
                                      <p:to>
                                        <p:strVal val="visible"/>
                                      </p:to>
                                    </p:set>
                                    <p:animEffect filter="wipe(left)">
                                      <p:cBhvr>
                                        <p:cTn id="66" dur="500"/>
                                        <p:tgtEl>
                                          <p:spTgt spid="2153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21525"/>
                                        </p:tgtEl>
                                        <p:attrNameLst>
                                          <p:attrName>style.visibility</p:attrName>
                                        </p:attrNameLst>
                                      </p:cBhvr>
                                      <p:to>
                                        <p:strVal val="visible"/>
                                      </p:to>
                                    </p:set>
                                    <p:animEffect filter="wipe(left)">
                                      <p:cBhvr>
                                        <p:cTn id="71" dur="500"/>
                                        <p:tgtEl>
                                          <p:spTgt spid="21525"/>
                                        </p:tgtEl>
                                      </p:cBhvr>
                                    </p:animEffect>
                                  </p:childTnLst>
                                </p:cTn>
                              </p:par>
                            </p:childTnLst>
                          </p:cTn>
                        </p:par>
                        <p:par>
                          <p:cTn id="72" fill="hold">
                            <p:stCondLst>
                              <p:cond delay="500"/>
                            </p:stCondLst>
                            <p:childTnLst>
                              <p:par>
                                <p:cTn id="73" presetID="22" presetClass="entr" presetSubtype="8" fill="hold" nodeType="afterEffect">
                                  <p:stCondLst>
                                    <p:cond delay="0"/>
                                  </p:stCondLst>
                                  <p:childTnLst>
                                    <p:set>
                                      <p:cBhvr>
                                        <p:cTn id="74" dur="1" fill="hold">
                                          <p:stCondLst>
                                            <p:cond delay="0"/>
                                          </p:stCondLst>
                                        </p:cTn>
                                        <p:tgtEl>
                                          <p:spTgt spid="21526"/>
                                        </p:tgtEl>
                                        <p:attrNameLst>
                                          <p:attrName>style.visibility</p:attrName>
                                        </p:attrNameLst>
                                      </p:cBhvr>
                                      <p:to>
                                        <p:strVal val="visible"/>
                                      </p:to>
                                    </p:set>
                                    <p:animEffect filter="wipe(left)">
                                      <p:cBhvr>
                                        <p:cTn id="75" dur="500"/>
                                        <p:tgtEl>
                                          <p:spTgt spid="21526"/>
                                        </p:tgtEl>
                                      </p:cBhvr>
                                    </p:animEffect>
                                  </p:childTnLst>
                                </p:cTn>
                              </p:par>
                            </p:childTnLst>
                          </p:cTn>
                        </p:par>
                        <p:par>
                          <p:cTn id="76" fill="hold">
                            <p:stCondLst>
                              <p:cond delay="1000"/>
                            </p:stCondLst>
                            <p:childTnLst>
                              <p:par>
                                <p:cTn id="77" presetID="22" presetClass="entr" presetSubtype="8" fill="hold" nodeType="afterEffect">
                                  <p:stCondLst>
                                    <p:cond delay="0"/>
                                  </p:stCondLst>
                                  <p:childTnLst>
                                    <p:set>
                                      <p:cBhvr>
                                        <p:cTn id="78" dur="1" fill="hold">
                                          <p:stCondLst>
                                            <p:cond delay="0"/>
                                          </p:stCondLst>
                                        </p:cTn>
                                        <p:tgtEl>
                                          <p:spTgt spid="21527"/>
                                        </p:tgtEl>
                                        <p:attrNameLst>
                                          <p:attrName>style.visibility</p:attrName>
                                        </p:attrNameLst>
                                      </p:cBhvr>
                                      <p:to>
                                        <p:strVal val="visible"/>
                                      </p:to>
                                    </p:set>
                                    <p:animEffect filter="wipe(left)">
                                      <p:cBhvr>
                                        <p:cTn id="79" dur="500"/>
                                        <p:tgtEl>
                                          <p:spTgt spid="21527"/>
                                        </p:tgtEl>
                                      </p:cBhvr>
                                    </p:animEffect>
                                  </p:childTnLst>
                                </p:cTn>
                              </p:par>
                            </p:childTnLst>
                          </p:cTn>
                        </p:par>
                        <p:par>
                          <p:cTn id="80" fill="hold">
                            <p:stCondLst>
                              <p:cond delay="1500"/>
                            </p:stCondLst>
                            <p:childTnLst>
                              <p:par>
                                <p:cTn id="81" presetID="22" presetClass="entr" presetSubtype="8" fill="hold" nodeType="afterEffect">
                                  <p:stCondLst>
                                    <p:cond delay="0"/>
                                  </p:stCondLst>
                                  <p:childTnLst>
                                    <p:set>
                                      <p:cBhvr>
                                        <p:cTn id="82" dur="1" fill="hold">
                                          <p:stCondLst>
                                            <p:cond delay="0"/>
                                          </p:stCondLst>
                                        </p:cTn>
                                        <p:tgtEl>
                                          <p:spTgt spid="21528"/>
                                        </p:tgtEl>
                                        <p:attrNameLst>
                                          <p:attrName>style.visibility</p:attrName>
                                        </p:attrNameLst>
                                      </p:cBhvr>
                                      <p:to>
                                        <p:strVal val="visible"/>
                                      </p:to>
                                    </p:set>
                                    <p:animEffect filter="wipe(left)">
                                      <p:cBhvr>
                                        <p:cTn id="83" dur="500"/>
                                        <p:tgtEl>
                                          <p:spTgt spid="21528"/>
                                        </p:tgtEl>
                                      </p:cBhvr>
                                    </p:animEffect>
                                  </p:childTnLst>
                                </p:cTn>
                              </p:par>
                            </p:childTnLst>
                          </p:cTn>
                        </p:par>
                        <p:par>
                          <p:cTn id="84" fill="hold">
                            <p:stCondLst>
                              <p:cond delay="2000"/>
                            </p:stCondLst>
                            <p:childTnLst>
                              <p:par>
                                <p:cTn id="85" presetID="22" presetClass="entr" presetSubtype="8" fill="hold" nodeType="afterEffect">
                                  <p:stCondLst>
                                    <p:cond delay="0"/>
                                  </p:stCondLst>
                                  <p:childTnLst>
                                    <p:set>
                                      <p:cBhvr>
                                        <p:cTn id="86" dur="1" fill="hold">
                                          <p:stCondLst>
                                            <p:cond delay="0"/>
                                          </p:stCondLst>
                                        </p:cTn>
                                        <p:tgtEl>
                                          <p:spTgt spid="21529"/>
                                        </p:tgtEl>
                                        <p:attrNameLst>
                                          <p:attrName>style.visibility</p:attrName>
                                        </p:attrNameLst>
                                      </p:cBhvr>
                                      <p:to>
                                        <p:strVal val="visible"/>
                                      </p:to>
                                    </p:set>
                                    <p:animEffect filter="wipe(left)">
                                      <p:cBhvr>
                                        <p:cTn id="87" dur="500"/>
                                        <p:tgtEl>
                                          <p:spTgt spid="21529"/>
                                        </p:tgtEl>
                                      </p:cBhvr>
                                    </p:animEffect>
                                  </p:childTnLst>
                                </p:cTn>
                              </p:par>
                            </p:childTnLst>
                          </p:cTn>
                        </p:par>
                        <p:par>
                          <p:cTn id="88" fill="hold">
                            <p:stCondLst>
                              <p:cond delay="2500"/>
                            </p:stCondLst>
                            <p:childTnLst>
                              <p:par>
                                <p:cTn id="89" presetID="22" presetClass="entr" presetSubtype="8" fill="hold" nodeType="afterEffect">
                                  <p:stCondLst>
                                    <p:cond delay="0"/>
                                  </p:stCondLst>
                                  <p:childTnLst>
                                    <p:set>
                                      <p:cBhvr>
                                        <p:cTn id="90" dur="1" fill="hold">
                                          <p:stCondLst>
                                            <p:cond delay="0"/>
                                          </p:stCondLst>
                                        </p:cTn>
                                        <p:tgtEl>
                                          <p:spTgt spid="21530"/>
                                        </p:tgtEl>
                                        <p:attrNameLst>
                                          <p:attrName>style.visibility</p:attrName>
                                        </p:attrNameLst>
                                      </p:cBhvr>
                                      <p:to>
                                        <p:strVal val="visible"/>
                                      </p:to>
                                    </p:set>
                                    <p:animEffect filter="wipe(left)">
                                      <p:cBhvr>
                                        <p:cTn id="91" dur="500"/>
                                        <p:tgtEl>
                                          <p:spTgt spid="21530"/>
                                        </p:tgtEl>
                                      </p:cBhvr>
                                    </p:animEffect>
                                  </p:childTnLst>
                                </p:cTn>
                              </p:par>
                            </p:childTnLst>
                          </p:cTn>
                        </p:par>
                        <p:par>
                          <p:cTn id="92" fill="hold">
                            <p:stCondLst>
                              <p:cond delay="3000"/>
                            </p:stCondLst>
                            <p:childTnLst>
                              <p:par>
                                <p:cTn id="93" presetID="22" presetClass="entr" presetSubtype="8" fill="hold" nodeType="afterEffect">
                                  <p:stCondLst>
                                    <p:cond delay="0"/>
                                  </p:stCondLst>
                                  <p:childTnLst>
                                    <p:set>
                                      <p:cBhvr>
                                        <p:cTn id="94" dur="1" fill="hold">
                                          <p:stCondLst>
                                            <p:cond delay="0"/>
                                          </p:stCondLst>
                                        </p:cTn>
                                        <p:tgtEl>
                                          <p:spTgt spid="21531"/>
                                        </p:tgtEl>
                                        <p:attrNameLst>
                                          <p:attrName>style.visibility</p:attrName>
                                        </p:attrNameLst>
                                      </p:cBhvr>
                                      <p:to>
                                        <p:strVal val="visible"/>
                                      </p:to>
                                    </p:set>
                                    <p:animEffect filter="wipe(left)">
                                      <p:cBhvr>
                                        <p:cTn id="95" dur="500"/>
                                        <p:tgtEl>
                                          <p:spTgt spid="21531"/>
                                        </p:tgtEl>
                                      </p:cBhvr>
                                    </p:animEffect>
                                  </p:childTnLst>
                                </p:cTn>
                              </p:par>
                            </p:childTnLst>
                          </p:cTn>
                        </p:par>
                        <p:par>
                          <p:cTn id="96" fill="hold">
                            <p:stCondLst>
                              <p:cond delay="3500"/>
                            </p:stCondLst>
                            <p:childTnLst>
                              <p:par>
                                <p:cTn id="97" presetID="22" presetClass="entr" presetSubtype="8" fill="hold" nodeType="afterEffect">
                                  <p:stCondLst>
                                    <p:cond delay="0"/>
                                  </p:stCondLst>
                                  <p:childTnLst>
                                    <p:set>
                                      <p:cBhvr>
                                        <p:cTn id="98" dur="1" fill="hold">
                                          <p:stCondLst>
                                            <p:cond delay="0"/>
                                          </p:stCondLst>
                                        </p:cTn>
                                        <p:tgtEl>
                                          <p:spTgt spid="21532"/>
                                        </p:tgtEl>
                                        <p:attrNameLst>
                                          <p:attrName>style.visibility</p:attrName>
                                        </p:attrNameLst>
                                      </p:cBhvr>
                                      <p:to>
                                        <p:strVal val="visible"/>
                                      </p:to>
                                    </p:set>
                                    <p:animEffect filter="wipe(left)">
                                      <p:cBhvr>
                                        <p:cTn id="99" dur="500"/>
                                        <p:tgtEl>
                                          <p:spTgt spid="21532"/>
                                        </p:tgtEl>
                                      </p:cBhvr>
                                    </p:animEffect>
                                  </p:childTnLst>
                                </p:cTn>
                              </p:par>
                            </p:childTnLst>
                          </p:cTn>
                        </p:par>
                        <p:par>
                          <p:cTn id="100" fill="hold">
                            <p:stCondLst>
                              <p:cond delay="4000"/>
                            </p:stCondLst>
                            <p:childTnLst>
                              <p:par>
                                <p:cTn id="101" presetID="22" presetClass="entr" presetSubtype="8" fill="hold" grpId="0" nodeType="afterEffect">
                                  <p:stCondLst>
                                    <p:cond delay="0"/>
                                  </p:stCondLst>
                                  <p:childTnLst>
                                    <p:set>
                                      <p:cBhvr>
                                        <p:cTn id="102" dur="1" fill="hold">
                                          <p:stCondLst>
                                            <p:cond delay="0"/>
                                          </p:stCondLst>
                                        </p:cTn>
                                        <p:tgtEl>
                                          <p:spTgt spid="21534"/>
                                        </p:tgtEl>
                                        <p:attrNameLst>
                                          <p:attrName>style.visibility</p:attrName>
                                        </p:attrNameLst>
                                      </p:cBhvr>
                                      <p:to>
                                        <p:strVal val="visible"/>
                                      </p:to>
                                    </p:set>
                                    <p:animEffect filter="wipe(left)">
                                      <p:cBhvr>
                                        <p:cTn id="103" dur="500"/>
                                        <p:tgtEl>
                                          <p:spTgt spid="21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ldLvl="0" animBg="1"/>
      <p:bldP spid="21507" grpId="0" bldLvl="0" animBg="1"/>
      <p:bldP spid="21511" grpId="0" bldLvl="0" animBg="1"/>
      <p:bldP spid="21512" grpId="0" bldLvl="0" animBg="1"/>
      <p:bldP spid="21513" grpId="0" bldLvl="0" animBg="1"/>
      <p:bldP spid="21533" grpId="0" bldLvl="0" animBg="1"/>
      <p:bldP spid="21534"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9154" name="Picture 5" descr="abstract-design-with-beautiful-flowers1"/>
          <p:cNvPicPr>
            <a:picLocks noChangeAspect="1"/>
          </p:cNvPicPr>
          <p:nvPr/>
        </p:nvPicPr>
        <p:blipFill>
          <a:blip r:embed="rId1"/>
          <a:stretch>
            <a:fillRect/>
          </a:stretch>
        </p:blipFill>
        <p:spPr>
          <a:xfrm>
            <a:off x="2597150" y="5573713"/>
            <a:ext cx="246063" cy="519112"/>
          </a:xfrm>
          <a:prstGeom prst="rect">
            <a:avLst/>
          </a:prstGeom>
          <a:noFill/>
          <a:ln w="9525">
            <a:noFill/>
          </a:ln>
        </p:spPr>
      </p:pic>
      <p:pic>
        <p:nvPicPr>
          <p:cNvPr id="49155" name="Picture 5" descr="abstract-design-with-beautiful-flowers1"/>
          <p:cNvPicPr>
            <a:picLocks noChangeAspect="1"/>
          </p:cNvPicPr>
          <p:nvPr/>
        </p:nvPicPr>
        <p:blipFill>
          <a:blip r:embed="rId2"/>
          <a:stretch>
            <a:fillRect/>
          </a:stretch>
        </p:blipFill>
        <p:spPr>
          <a:xfrm>
            <a:off x="250825" y="4895850"/>
            <a:ext cx="406400" cy="404813"/>
          </a:xfrm>
          <a:prstGeom prst="rect">
            <a:avLst/>
          </a:prstGeom>
          <a:noFill/>
          <a:ln w="9525">
            <a:noFill/>
          </a:ln>
        </p:spPr>
      </p:pic>
      <p:pic>
        <p:nvPicPr>
          <p:cNvPr id="49156" name="Picture 5" descr="abstract-design-with-beautiful-flowers1"/>
          <p:cNvPicPr>
            <a:picLocks noChangeAspect="1"/>
          </p:cNvPicPr>
          <p:nvPr/>
        </p:nvPicPr>
        <p:blipFill>
          <a:blip r:embed="rId2"/>
          <a:stretch>
            <a:fillRect/>
          </a:stretch>
        </p:blipFill>
        <p:spPr>
          <a:xfrm>
            <a:off x="1285875" y="5048250"/>
            <a:ext cx="406400" cy="404813"/>
          </a:xfrm>
          <a:prstGeom prst="rect">
            <a:avLst/>
          </a:prstGeom>
          <a:noFill/>
          <a:ln w="9525">
            <a:noFill/>
          </a:ln>
        </p:spPr>
      </p:pic>
      <p:pic>
        <p:nvPicPr>
          <p:cNvPr id="49157" name="Picture 5" descr="abstract-design-with-beautiful-flowers1"/>
          <p:cNvPicPr>
            <a:picLocks noChangeAspect="1"/>
          </p:cNvPicPr>
          <p:nvPr/>
        </p:nvPicPr>
        <p:blipFill>
          <a:blip r:embed="rId3"/>
          <a:stretch>
            <a:fillRect/>
          </a:stretch>
        </p:blipFill>
        <p:spPr>
          <a:xfrm>
            <a:off x="2124075" y="5543550"/>
            <a:ext cx="404813" cy="406400"/>
          </a:xfrm>
          <a:prstGeom prst="rect">
            <a:avLst/>
          </a:prstGeom>
          <a:noFill/>
          <a:ln w="9525">
            <a:noFill/>
          </a:ln>
        </p:spPr>
      </p:pic>
      <p:sp>
        <p:nvSpPr>
          <p:cNvPr id="49158" name="Rectangle 4"/>
          <p:cNvSpPr/>
          <p:nvPr/>
        </p:nvSpPr>
        <p:spPr>
          <a:xfrm>
            <a:off x="0" y="6477000"/>
            <a:ext cx="9142413" cy="381000"/>
          </a:xfrm>
          <a:prstGeom prst="rect">
            <a:avLst/>
          </a:prstGeom>
          <a:solidFill>
            <a:srgbClr val="92D050"/>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49159" name="Rectangle 2"/>
          <p:cNvSpPr/>
          <p:nvPr/>
        </p:nvSpPr>
        <p:spPr>
          <a:xfrm>
            <a:off x="-7937" y="0"/>
            <a:ext cx="9151937" cy="831850"/>
          </a:xfrm>
          <a:prstGeom prst="rect">
            <a:avLst/>
          </a:prstGeom>
          <a:solidFill>
            <a:srgbClr val="92D050"/>
          </a:solidFill>
          <a:ln w="9525">
            <a:noFill/>
          </a:ln>
        </p:spPr>
        <p:txBody>
          <a:bodyPr wrap="none" anchor="ctr"/>
          <a:p>
            <a:r>
              <a:rPr lang="zh-CN" altLang="en-US" sz="3600" dirty="0">
                <a:solidFill>
                  <a:srgbClr val="000000"/>
                </a:solidFill>
                <a:latin typeface="黑体" panose="02010609060101010101" pitchFamily="2" charset="-122"/>
                <a:ea typeface="黑体" panose="02010609060101010101" pitchFamily="2" charset="-122"/>
                <a:sym typeface="黑体" panose="02010609060101010101" pitchFamily="2" charset="-122"/>
              </a:rPr>
              <a:t>案例</a:t>
            </a:r>
            <a:r>
              <a:rPr lang="en-US" altLang="zh-CN" sz="3600" dirty="0">
                <a:solidFill>
                  <a:srgbClr val="000000"/>
                </a:solidFill>
                <a:latin typeface="黑体" panose="02010609060101010101" pitchFamily="2" charset="-122"/>
                <a:ea typeface="黑体" panose="02010609060101010101" pitchFamily="2" charset="-122"/>
                <a:sym typeface="黑体" panose="02010609060101010101" pitchFamily="2" charset="-122"/>
              </a:rPr>
              <a:t>4</a:t>
            </a:r>
            <a:r>
              <a:rPr lang="zh-CN" altLang="en-US" sz="3600" dirty="0">
                <a:solidFill>
                  <a:srgbClr val="000000"/>
                </a:solidFill>
                <a:latin typeface="黑体" panose="02010609060101010101" pitchFamily="2" charset="-122"/>
                <a:ea typeface="黑体" panose="02010609060101010101" pitchFamily="2" charset="-122"/>
                <a:sym typeface="黑体" panose="02010609060101010101" pitchFamily="2" charset="-122"/>
              </a:rPr>
              <a:t>：青春期</a:t>
            </a:r>
            <a:endParaRPr lang="zh-CN" altLang="en-US" dirty="0">
              <a:latin typeface="Arial" panose="020B0604020202020204" pitchFamily="34" charset="0"/>
            </a:endParaRPr>
          </a:p>
        </p:txBody>
      </p:sp>
      <p:sp>
        <p:nvSpPr>
          <p:cNvPr id="49160" name="Oval 15"/>
          <p:cNvSpPr/>
          <p:nvPr/>
        </p:nvSpPr>
        <p:spPr>
          <a:xfrm>
            <a:off x="358775" y="4221163"/>
            <a:ext cx="684213" cy="719137"/>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49161" name="Oval 14"/>
          <p:cNvSpPr/>
          <p:nvPr/>
        </p:nvSpPr>
        <p:spPr>
          <a:xfrm>
            <a:off x="2700338" y="3789363"/>
            <a:ext cx="1943100" cy="2301875"/>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49162" name="Oval 12"/>
          <p:cNvSpPr/>
          <p:nvPr/>
        </p:nvSpPr>
        <p:spPr>
          <a:xfrm>
            <a:off x="3949700" y="990600"/>
            <a:ext cx="1296988" cy="1584325"/>
          </a:xfrm>
          <a:prstGeom prst="ellipse">
            <a:avLst/>
          </a:prstGeom>
          <a:solidFill>
            <a:srgbClr val="CCCC00">
              <a:alpha val="9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49163" name="Oval 13"/>
          <p:cNvSpPr/>
          <p:nvPr/>
        </p:nvSpPr>
        <p:spPr>
          <a:xfrm>
            <a:off x="6875463" y="2592388"/>
            <a:ext cx="1728787" cy="2232025"/>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49164" name="Oval 22"/>
          <p:cNvSpPr/>
          <p:nvPr/>
        </p:nvSpPr>
        <p:spPr>
          <a:xfrm>
            <a:off x="6881813" y="4222750"/>
            <a:ext cx="611187" cy="719138"/>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pic>
        <p:nvPicPr>
          <p:cNvPr id="49165" name="Picture 5" descr="abstract-design-with-beautiful-flowers1"/>
          <p:cNvPicPr>
            <a:picLocks noChangeAspect="1"/>
          </p:cNvPicPr>
          <p:nvPr/>
        </p:nvPicPr>
        <p:blipFill>
          <a:blip r:embed="rId4"/>
          <a:stretch>
            <a:fillRect/>
          </a:stretch>
        </p:blipFill>
        <p:spPr>
          <a:xfrm>
            <a:off x="107950" y="4076700"/>
            <a:ext cx="2089150" cy="2814638"/>
          </a:xfrm>
          <a:prstGeom prst="rect">
            <a:avLst/>
          </a:prstGeom>
          <a:noFill/>
          <a:ln w="9525">
            <a:noFill/>
          </a:ln>
        </p:spPr>
      </p:pic>
      <p:pic>
        <p:nvPicPr>
          <p:cNvPr id="49166" name="Picture 5" descr="abstract-design-with-beautiful-flowers1"/>
          <p:cNvPicPr>
            <a:picLocks noChangeAspect="1"/>
          </p:cNvPicPr>
          <p:nvPr/>
        </p:nvPicPr>
        <p:blipFill>
          <a:blip r:embed="rId5"/>
          <a:stretch>
            <a:fillRect/>
          </a:stretch>
        </p:blipFill>
        <p:spPr>
          <a:xfrm>
            <a:off x="2124075" y="5157788"/>
            <a:ext cx="1293813" cy="1741487"/>
          </a:xfrm>
          <a:prstGeom prst="rect">
            <a:avLst/>
          </a:prstGeom>
          <a:noFill/>
          <a:ln w="9525">
            <a:noFill/>
          </a:ln>
        </p:spPr>
      </p:pic>
      <p:pic>
        <p:nvPicPr>
          <p:cNvPr id="49167" name="Picture 5" descr="abstract-design-with-beautiful-flowers1"/>
          <p:cNvPicPr>
            <a:picLocks noChangeAspect="1"/>
          </p:cNvPicPr>
          <p:nvPr/>
        </p:nvPicPr>
        <p:blipFill>
          <a:blip r:embed="rId2"/>
          <a:stretch>
            <a:fillRect/>
          </a:stretch>
        </p:blipFill>
        <p:spPr>
          <a:xfrm>
            <a:off x="403225" y="5048250"/>
            <a:ext cx="406400" cy="404813"/>
          </a:xfrm>
          <a:prstGeom prst="rect">
            <a:avLst/>
          </a:prstGeom>
          <a:noFill/>
          <a:ln w="9525">
            <a:noFill/>
          </a:ln>
        </p:spPr>
      </p:pic>
      <p:pic>
        <p:nvPicPr>
          <p:cNvPr id="49168" name="Picture 7" descr="abstract-design-with-beautiful-flowers1"/>
          <p:cNvPicPr>
            <a:picLocks noChangeAspect="1"/>
          </p:cNvPicPr>
          <p:nvPr/>
        </p:nvPicPr>
        <p:blipFill>
          <a:blip r:embed="rId6"/>
          <a:stretch>
            <a:fillRect/>
          </a:stretch>
        </p:blipFill>
        <p:spPr>
          <a:xfrm>
            <a:off x="3203575" y="5913438"/>
            <a:ext cx="247650" cy="179387"/>
          </a:xfrm>
          <a:prstGeom prst="rect">
            <a:avLst/>
          </a:prstGeom>
          <a:noFill/>
          <a:ln w="9525">
            <a:noFill/>
          </a:ln>
        </p:spPr>
      </p:pic>
      <p:pic>
        <p:nvPicPr>
          <p:cNvPr id="49169" name="图片 16" descr="6867448186916244932.jpg"/>
          <p:cNvPicPr>
            <a:picLocks noChangeAspect="1"/>
          </p:cNvPicPr>
          <p:nvPr/>
        </p:nvPicPr>
        <p:blipFill>
          <a:blip r:embed="rId7"/>
          <a:stretch>
            <a:fillRect/>
          </a:stretch>
        </p:blipFill>
        <p:spPr>
          <a:xfrm rot="916737">
            <a:off x="500063" y="1071563"/>
            <a:ext cx="2430462" cy="2921000"/>
          </a:xfrm>
          <a:prstGeom prst="rect">
            <a:avLst/>
          </a:prstGeom>
          <a:noFill/>
          <a:ln w="9525">
            <a:noFill/>
          </a:ln>
        </p:spPr>
      </p:pic>
      <p:pic>
        <p:nvPicPr>
          <p:cNvPr id="49170" name="图片 17" descr="original_hPSI_22e90000f1ad125b.jpg"/>
          <p:cNvPicPr>
            <a:picLocks noChangeAspect="1"/>
          </p:cNvPicPr>
          <p:nvPr/>
        </p:nvPicPr>
        <p:blipFill>
          <a:blip r:embed="rId8"/>
          <a:stretch>
            <a:fillRect/>
          </a:stretch>
        </p:blipFill>
        <p:spPr>
          <a:xfrm rot="20865615">
            <a:off x="5607050" y="295275"/>
            <a:ext cx="3184525" cy="3668713"/>
          </a:xfrm>
          <a:prstGeom prst="rect">
            <a:avLst/>
          </a:prstGeom>
          <a:noFill/>
          <a:ln w="9525">
            <a:noFill/>
          </a:ln>
        </p:spPr>
      </p:pic>
      <p:pic>
        <p:nvPicPr>
          <p:cNvPr id="49171" name="图片 18" descr="U7331P18DT20120712084953.jpg"/>
          <p:cNvPicPr>
            <a:picLocks noChangeAspect="1"/>
          </p:cNvPicPr>
          <p:nvPr/>
        </p:nvPicPr>
        <p:blipFill>
          <a:blip r:embed="rId9"/>
          <a:stretch>
            <a:fillRect/>
          </a:stretch>
        </p:blipFill>
        <p:spPr>
          <a:xfrm rot="1280173">
            <a:off x="2419350" y="2682875"/>
            <a:ext cx="3346450" cy="4114800"/>
          </a:xfrm>
          <a:prstGeom prst="rect">
            <a:avLst/>
          </a:prstGeom>
          <a:noFill/>
          <a:ln w="9525">
            <a:noFill/>
          </a:ln>
        </p:spPr>
      </p:pic>
      <p:sp>
        <p:nvSpPr>
          <p:cNvPr id="2" name="日期占位符 1"/>
          <p:cNvSpPr/>
          <p:nvPr>
            <p:ph type="dt" sz="half" idx="10"/>
          </p:nvPr>
        </p:nvSpPr>
        <p:spPr/>
        <p:txBody>
          <a:bodyPr/>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path" presetSubtype="0" repeatCount="indefinite" accel="50000" decel="50000" fill="hold" nodeType="withEffect">
                                  <p:stCondLst>
                                    <p:cond delay="0"/>
                                  </p:stCondLst>
                                  <p:childTnLst>
                                    <p:animMotion origin="layout" path="M -4.44444E-6 -3.7037E-7 L 0.03994 0.0669 C 0.04896 0.08102 0.054 0.10208 0.054 0.12407 C 0.054 0.14907 0.04896 0.16898 0.03994 0.1831 C 0.02709 0.19861 -0.0092 0.19607 -0.02274 0.21667 C -0.03628 0.23727 -0.03732 0.28773 -0.04114 0.30625 " pathEditMode="relative" rAng="0" ptsTypes="FfffsF">
                                      <p:cBhvr>
                                        <p:cTn id="6" dur="2000" fill="hold"/>
                                        <p:tgtEl>
                                          <p:spTgt spid="49155"/>
                                        </p:tgtEl>
                                        <p:attrNameLst>
                                          <p:attrName>ppt_x</p:attrName>
                                          <p:attrName>ppt_y</p:attrName>
                                        </p:attrNameLst>
                                      </p:cBhvr>
                                      <p:rCtr x="600" y="15300"/>
                                    </p:animMotion>
                                  </p:childTnLst>
                                </p:cTn>
                              </p:par>
                              <p:par>
                                <p:cTn id="7" presetID="59" presetClass="path" presetSubtype="0" repeatCount="indefinite" accel="50000" decel="50000" fill="hold" nodeType="withEffect">
                                  <p:stCondLst>
                                    <p:cond delay="250"/>
                                  </p:stCondLst>
                                  <p:childTnLst>
                                    <p:animMotion origin="layout" path="M -0.01528 -0.01829 C 0.00816 -0.03403 0.03854 -0.01319 0.05382 0.02732 C 0.06944 0.06875 0.06406 0.11412 0.04062 0.13033 C 0.01701 0.1456 0.0118 0.19097 0.02726 0.23171 C 0.04288 0.27338 0.07326 0.29491 0.0967 0.27917 " pathEditMode="relative" rAng="3800340" ptsTypes="fffff">
                                      <p:cBhvr>
                                        <p:cTn id="8" dur="2000" fill="hold"/>
                                        <p:tgtEl>
                                          <p:spTgt spid="49168"/>
                                        </p:tgtEl>
                                        <p:attrNameLst>
                                          <p:attrName>ppt_x</p:attrName>
                                          <p:attrName>ppt_y</p:attrName>
                                        </p:attrNameLst>
                                      </p:cBhvr>
                                      <p:rCtr x="5600" y="14900"/>
                                    </p:animMotion>
                                  </p:childTnLst>
                                </p:cTn>
                              </p:par>
                              <p:par>
                                <p:cTn id="9" presetID="58" presetClass="path" presetSubtype="0" repeatCount="indefinite" accel="50000" decel="50000" fill="hold" nodeType="withEffect">
                                  <p:stCondLst>
                                    <p:cond delay="0"/>
                                  </p:stCondLst>
                                  <p:childTnLst>
                                    <p:animMotion origin="layout" path="M -4.44444E-6 -3.7037E-7 L 0.03994 0.0669 C 0.04896 0.08102 0.054 0.10208 0.054 0.12407 C 0.054 0.14907 0.04896 0.16898 0.03994 0.1831 C 0.02709 0.19861 -0.0092 0.19607 -0.02274 0.21667 C -0.03628 0.23727 -0.03732 0.28773 -0.04114 0.30625 " pathEditMode="relative" rAng="0" ptsTypes="FfffsF">
                                      <p:cBhvr>
                                        <p:cTn id="10" dur="2000" fill="hold"/>
                                        <p:tgtEl>
                                          <p:spTgt spid="49156"/>
                                        </p:tgtEl>
                                        <p:attrNameLst>
                                          <p:attrName>ppt_x</p:attrName>
                                          <p:attrName>ppt_y</p:attrName>
                                        </p:attrNameLst>
                                      </p:cBhvr>
                                      <p:rCtr x="600" y="15300"/>
                                    </p:animMotion>
                                  </p:childTnLst>
                                </p:cTn>
                              </p:par>
                              <p:par>
                                <p:cTn id="11" presetID="59" presetClass="path" presetSubtype="0" repeatCount="indefinite" accel="50000" decel="50000" fill="hold" nodeType="withEffect">
                                  <p:stCondLst>
                                    <p:cond delay="250"/>
                                  </p:stCondLst>
                                  <p:childTnLst>
                                    <p:animMotion origin="layout" path="M 4.16667E-6 2.31214E-7 C 0.02482 -0.0104 0.05277 0.01688 0.06284 0.06012 C 0.07361 0.07214 0.04618 0.07399 0.04062 0.08277 C 0.03507 0.09156 0.0335 0.08879 0.02951 0.11237 C 0.00434 0.12301 0.0059 0.18081 0.01649 0.22497 C 0.02673 0.26798 0.05069 0.32786 0.07552 0.31746 " pathEditMode="relative" rAng="0" ptsTypes="ffafff">
                                      <p:cBhvr>
                                        <p:cTn id="12" dur="2000" fill="hold"/>
                                        <p:tgtEl>
                                          <p:spTgt spid="49154"/>
                                        </p:tgtEl>
                                        <p:attrNameLst>
                                          <p:attrName>ppt_x</p:attrName>
                                          <p:attrName>ppt_y</p:attrName>
                                        </p:attrNameLst>
                                      </p:cBhvr>
                                      <p:rCtr x="3800" y="15900"/>
                                    </p:animMotion>
                                  </p:childTnLst>
                                </p:cTn>
                              </p:par>
                              <p:par>
                                <p:cTn id="13" presetID="58" presetClass="path" presetSubtype="0" repeatCount="indefinite" accel="50000" decel="50000" fill="hold" nodeType="withEffect">
                                  <p:stCondLst>
                                    <p:cond delay="0"/>
                                  </p:stCondLst>
                                  <p:childTnLst>
                                    <p:animMotion origin="layout" path="M -2.77778E-7 -4.21965E-6 L 0.02344 0.05087 C 0.02969 0.07561 0.01389 0.08879 0.00434 0.10151 C 0.00139 0.11191 -0.01337 0.12463 -0.01788 0.14382 C -0.0191 0.16324 0.00035 0.19076 -0.00347 0.21781 C -0.01701 0.23839 -0.03733 0.28763 -0.04115 0.30636 " pathEditMode="relative" rAng="0" ptsTypes="FffasF">
                                      <p:cBhvr>
                                        <p:cTn id="14" dur="2000" fill="hold"/>
                                        <p:tgtEl>
                                          <p:spTgt spid="49157"/>
                                        </p:tgtEl>
                                        <p:attrNameLst>
                                          <p:attrName>ppt_x</p:attrName>
                                          <p:attrName>ppt_y</p:attrName>
                                        </p:attrNameLst>
                                      </p:cBhvr>
                                      <p:rCtr x="-200" y="15300"/>
                                    </p:animMotion>
                                  </p:childTnLst>
                                </p:cTn>
                              </p:par>
                              <p:par>
                                <p:cTn id="15" presetID="58" presetClass="path" presetSubtype="0" repeatCount="indefinite" accel="50000" decel="50000" fill="hold" nodeType="withEffect">
                                  <p:stCondLst>
                                    <p:cond delay="500"/>
                                  </p:stCondLst>
                                  <p:childTnLst>
                                    <p:animMotion origin="layout" path="M 5.55556E-7 -4.27746E-6 L -0.01059 0.06683 C -0.01302 0.08093 -0.00434 0.09688 -0.00434 0.11908 C -0.00434 0.14405 -0.01302 0.16902 -0.01059 0.18313 C -0.00712 0.19862 0.00243 0.19607 0.0059 0.21665 C 0.00955 0.23723 0.0099 0.28763 0.01094 0.30636 " pathEditMode="relative" rAng="0" ptsTypes="FfffsF">
                                      <p:cBhvr>
                                        <p:cTn id="16" dur="2000" fill="hold"/>
                                        <p:tgtEl>
                                          <p:spTgt spid="49167"/>
                                        </p:tgtEl>
                                        <p:attrNameLst>
                                          <p:attrName>ppt_x</p:attrName>
                                          <p:attrName>ppt_y</p:attrName>
                                        </p:attrNameLst>
                                      </p:cBhvr>
                                      <p:rCtr x="0" y="15300"/>
                                    </p:animMotion>
                                  </p:childTnLst>
                                </p:cTn>
                              </p:par>
                              <p:par>
                                <p:cTn id="17" presetID="25" presetClass="emph" presetSubtype="0" fill="hold" grpId="0" nodeType="withEffect">
                                  <p:stCondLst>
                                    <p:cond delay="500"/>
                                  </p:stCondLst>
                                  <p:childTnLst>
                                    <p:animClr clrSpc="hsl" dir="cw">
                                      <p:cBhvr override="childStyle">
                                        <p:cTn id="18" dur="500" fill="hold"/>
                                        <p:tgtEl>
                                          <p:spTgt spid="49161"/>
                                        </p:tgtEl>
                                        <p:attrNameLst>
                                          <p:attrName>style.color</p:attrName>
                                        </p:attrNameLst>
                                      </p:cBhvr>
                                      <p:by>
                                        <p:hsl h="0" s="-70560" l="0"/>
                                      </p:by>
                                    </p:animClr>
                                    <p:animClr clrSpc="hsl" dir="cw">
                                      <p:cBhvr>
                                        <p:cTn id="19" dur="500" fill="hold"/>
                                        <p:tgtEl>
                                          <p:spTgt spid="49161"/>
                                        </p:tgtEl>
                                        <p:attrNameLst>
                                          <p:attrName>fillcolor</p:attrName>
                                        </p:attrNameLst>
                                      </p:cBhvr>
                                      <p:by>
                                        <p:hsl h="0" s="-70560" l="0"/>
                                      </p:by>
                                    </p:animClr>
                                    <p:animClr clrSpc="hsl" dir="cw">
                                      <p:cBhvr>
                                        <p:cTn id="20" dur="500" fill="hold"/>
                                        <p:tgtEl>
                                          <p:spTgt spid="49161"/>
                                        </p:tgtEl>
                                        <p:attrNameLst>
                                          <p:attrName>stroke.color</p:attrName>
                                        </p:attrNameLst>
                                      </p:cBhvr>
                                      <p:by>
                                        <p:hsl h="0" s="-70560" l="0"/>
                                      </p:by>
                                    </p:animClr>
                                    <p:set>
                                      <p:cBhvr>
                                        <p:cTn id="21" dur="500" fill="hold"/>
                                        <p:tgtEl>
                                          <p:spTgt spid="49161"/>
                                        </p:tgtEl>
                                        <p:attrNameLst>
                                          <p:attrName>fill.type</p:attrName>
                                        </p:attrNameLst>
                                      </p:cBhvr>
                                      <p:to>
                                        <p:strVal val="solid"/>
                                      </p:to>
                                    </p:set>
                                  </p:childTnLst>
                                </p:cTn>
                              </p:par>
                              <p:par>
                                <p:cTn id="22" presetID="25" presetClass="emph" presetSubtype="0" fill="hold" grpId="0" nodeType="withEffect">
                                  <p:stCondLst>
                                    <p:cond delay="500"/>
                                  </p:stCondLst>
                                  <p:childTnLst>
                                    <p:animClr clrSpc="hsl" dir="cw">
                                      <p:cBhvr override="childStyle">
                                        <p:cTn id="23" dur="500" fill="hold"/>
                                        <p:tgtEl>
                                          <p:spTgt spid="49162"/>
                                        </p:tgtEl>
                                        <p:attrNameLst>
                                          <p:attrName>style.color</p:attrName>
                                        </p:attrNameLst>
                                      </p:cBhvr>
                                      <p:by>
                                        <p:hsl h="0" s="-70560" l="0"/>
                                      </p:by>
                                    </p:animClr>
                                    <p:animClr clrSpc="hsl" dir="cw">
                                      <p:cBhvr>
                                        <p:cTn id="24" dur="500" fill="hold"/>
                                        <p:tgtEl>
                                          <p:spTgt spid="49162"/>
                                        </p:tgtEl>
                                        <p:attrNameLst>
                                          <p:attrName>fillcolor</p:attrName>
                                        </p:attrNameLst>
                                      </p:cBhvr>
                                      <p:by>
                                        <p:hsl h="0" s="-70560" l="0"/>
                                      </p:by>
                                    </p:animClr>
                                    <p:animClr clrSpc="hsl" dir="cw">
                                      <p:cBhvr>
                                        <p:cTn id="25" dur="500" fill="hold"/>
                                        <p:tgtEl>
                                          <p:spTgt spid="49162"/>
                                        </p:tgtEl>
                                        <p:attrNameLst>
                                          <p:attrName>stroke.color</p:attrName>
                                        </p:attrNameLst>
                                      </p:cBhvr>
                                      <p:by>
                                        <p:hsl h="0" s="-70560" l="0"/>
                                      </p:by>
                                    </p:animClr>
                                    <p:set>
                                      <p:cBhvr>
                                        <p:cTn id="26" dur="500" fill="hold"/>
                                        <p:tgtEl>
                                          <p:spTgt spid="49162"/>
                                        </p:tgtEl>
                                        <p:attrNameLst>
                                          <p:attrName>fill.type</p:attrName>
                                        </p:attrNameLst>
                                      </p:cBhvr>
                                      <p:to>
                                        <p:strVal val="solid"/>
                                      </p:to>
                                    </p:set>
                                  </p:childTnLst>
                                </p:cTn>
                              </p:par>
                              <p:par>
                                <p:cTn id="27" presetID="25" presetClass="emph" presetSubtype="0" fill="hold" grpId="0" nodeType="withEffect">
                                  <p:stCondLst>
                                    <p:cond delay="500"/>
                                  </p:stCondLst>
                                  <p:childTnLst>
                                    <p:animClr clrSpc="hsl" dir="cw">
                                      <p:cBhvr override="childStyle">
                                        <p:cTn id="28" dur="500" fill="hold"/>
                                        <p:tgtEl>
                                          <p:spTgt spid="49163"/>
                                        </p:tgtEl>
                                        <p:attrNameLst>
                                          <p:attrName>style.color</p:attrName>
                                        </p:attrNameLst>
                                      </p:cBhvr>
                                      <p:by>
                                        <p:hsl h="0" s="-70560" l="0"/>
                                      </p:by>
                                    </p:animClr>
                                    <p:animClr clrSpc="hsl" dir="cw">
                                      <p:cBhvr>
                                        <p:cTn id="29" dur="500" fill="hold"/>
                                        <p:tgtEl>
                                          <p:spTgt spid="49163"/>
                                        </p:tgtEl>
                                        <p:attrNameLst>
                                          <p:attrName>fillcolor</p:attrName>
                                        </p:attrNameLst>
                                      </p:cBhvr>
                                      <p:by>
                                        <p:hsl h="0" s="-70560" l="0"/>
                                      </p:by>
                                    </p:animClr>
                                    <p:animClr clrSpc="hsl" dir="cw">
                                      <p:cBhvr>
                                        <p:cTn id="30" dur="500" fill="hold"/>
                                        <p:tgtEl>
                                          <p:spTgt spid="49163"/>
                                        </p:tgtEl>
                                        <p:attrNameLst>
                                          <p:attrName>stroke.color</p:attrName>
                                        </p:attrNameLst>
                                      </p:cBhvr>
                                      <p:by>
                                        <p:hsl h="0" s="-70560" l="0"/>
                                      </p:by>
                                    </p:animClr>
                                    <p:set>
                                      <p:cBhvr>
                                        <p:cTn id="31" dur="500" fill="hold"/>
                                        <p:tgtEl>
                                          <p:spTgt spid="49163"/>
                                        </p:tgtEl>
                                        <p:attrNameLst>
                                          <p:attrName>fill.type</p:attrName>
                                        </p:attrNameLst>
                                      </p:cBhvr>
                                      <p:to>
                                        <p:strVal val="solid"/>
                                      </p:to>
                                    </p:set>
                                  </p:childTnLst>
                                </p:cTn>
                              </p:par>
                              <p:par>
                                <p:cTn id="32" presetID="25" presetClass="emph" presetSubtype="0" fill="hold" grpId="0" nodeType="withEffect">
                                  <p:stCondLst>
                                    <p:cond delay="500"/>
                                  </p:stCondLst>
                                  <p:childTnLst>
                                    <p:animClr clrSpc="hsl" dir="cw">
                                      <p:cBhvr override="childStyle">
                                        <p:cTn id="33" dur="500" fill="hold"/>
                                        <p:tgtEl>
                                          <p:spTgt spid="49164"/>
                                        </p:tgtEl>
                                        <p:attrNameLst>
                                          <p:attrName>style.color</p:attrName>
                                        </p:attrNameLst>
                                      </p:cBhvr>
                                      <p:by>
                                        <p:hsl h="0" s="-70560" l="0"/>
                                      </p:by>
                                    </p:animClr>
                                    <p:animClr clrSpc="hsl" dir="cw">
                                      <p:cBhvr>
                                        <p:cTn id="34" dur="500" fill="hold"/>
                                        <p:tgtEl>
                                          <p:spTgt spid="49164"/>
                                        </p:tgtEl>
                                        <p:attrNameLst>
                                          <p:attrName>fillcolor</p:attrName>
                                        </p:attrNameLst>
                                      </p:cBhvr>
                                      <p:by>
                                        <p:hsl h="0" s="-70560" l="0"/>
                                      </p:by>
                                    </p:animClr>
                                    <p:animClr clrSpc="hsl" dir="cw">
                                      <p:cBhvr>
                                        <p:cTn id="35" dur="500" fill="hold"/>
                                        <p:tgtEl>
                                          <p:spTgt spid="49164"/>
                                        </p:tgtEl>
                                        <p:attrNameLst>
                                          <p:attrName>stroke.color</p:attrName>
                                        </p:attrNameLst>
                                      </p:cBhvr>
                                      <p:by>
                                        <p:hsl h="0" s="-70560" l="0"/>
                                      </p:by>
                                    </p:animClr>
                                    <p:set>
                                      <p:cBhvr>
                                        <p:cTn id="36" dur="500" fill="hold"/>
                                        <p:tgtEl>
                                          <p:spTgt spid="49164"/>
                                        </p:tgtEl>
                                        <p:attrNameLst>
                                          <p:attrName>fill.type</p:attrName>
                                        </p:attrNameLst>
                                      </p:cBhvr>
                                      <p:to>
                                        <p:strVal val="solid"/>
                                      </p:to>
                                    </p:set>
                                  </p:childTnLst>
                                </p:cTn>
                              </p:par>
                              <p:par>
                                <p:cTn id="37" presetID="25" presetClass="emph" presetSubtype="0" fill="hold" grpId="0" nodeType="withEffect">
                                  <p:stCondLst>
                                    <p:cond delay="500"/>
                                  </p:stCondLst>
                                  <p:childTnLst>
                                    <p:animClr clrSpc="hsl" dir="cw">
                                      <p:cBhvr override="childStyle">
                                        <p:cTn id="38" dur="500" fill="hold"/>
                                        <p:tgtEl>
                                          <p:spTgt spid="49160"/>
                                        </p:tgtEl>
                                        <p:attrNameLst>
                                          <p:attrName>style.color</p:attrName>
                                        </p:attrNameLst>
                                      </p:cBhvr>
                                      <p:by>
                                        <p:hsl h="0" s="-70560" l="0"/>
                                      </p:by>
                                    </p:animClr>
                                    <p:animClr clrSpc="hsl" dir="cw">
                                      <p:cBhvr>
                                        <p:cTn id="39" dur="500" fill="hold"/>
                                        <p:tgtEl>
                                          <p:spTgt spid="49160"/>
                                        </p:tgtEl>
                                        <p:attrNameLst>
                                          <p:attrName>fillcolor</p:attrName>
                                        </p:attrNameLst>
                                      </p:cBhvr>
                                      <p:by>
                                        <p:hsl h="0" s="-70560" l="0"/>
                                      </p:by>
                                    </p:animClr>
                                    <p:animClr clrSpc="hsl" dir="cw">
                                      <p:cBhvr>
                                        <p:cTn id="40" dur="500" fill="hold"/>
                                        <p:tgtEl>
                                          <p:spTgt spid="49160"/>
                                        </p:tgtEl>
                                        <p:attrNameLst>
                                          <p:attrName>stroke.color</p:attrName>
                                        </p:attrNameLst>
                                      </p:cBhvr>
                                      <p:by>
                                        <p:hsl h="0" s="-70560" l="0"/>
                                      </p:by>
                                    </p:animClr>
                                    <p:set>
                                      <p:cBhvr>
                                        <p:cTn id="41" dur="500" fill="hold"/>
                                        <p:tgtEl>
                                          <p:spTgt spid="49160"/>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49169"/>
                                        </p:tgtEl>
                                        <p:attrNameLst>
                                          <p:attrName>style.visibility</p:attrName>
                                        </p:attrNameLst>
                                      </p:cBhvr>
                                      <p:to>
                                        <p:strVal val="visible"/>
                                      </p:to>
                                    </p:set>
                                    <p:animEffect filter="blinds(horizontal)">
                                      <p:cBhvr>
                                        <p:cTn id="46" dur="500"/>
                                        <p:tgtEl>
                                          <p:spTgt spid="49169"/>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49171"/>
                                        </p:tgtEl>
                                        <p:attrNameLst>
                                          <p:attrName>style.visibility</p:attrName>
                                        </p:attrNameLst>
                                      </p:cBhvr>
                                      <p:to>
                                        <p:strVal val="visible"/>
                                      </p:to>
                                    </p:set>
                                    <p:animEffect filter="blinds(horizontal)">
                                      <p:cBhvr>
                                        <p:cTn id="51" dur="500"/>
                                        <p:tgtEl>
                                          <p:spTgt spid="49171"/>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49170"/>
                                        </p:tgtEl>
                                        <p:attrNameLst>
                                          <p:attrName>style.visibility</p:attrName>
                                        </p:attrNameLst>
                                      </p:cBhvr>
                                      <p:to>
                                        <p:strVal val="visible"/>
                                      </p:to>
                                    </p:set>
                                    <p:animEffect filter="blinds(horizontal)">
                                      <p:cBhvr>
                                        <p:cTn id="56" dur="500"/>
                                        <p:tgtEl>
                                          <p:spTgt spid="49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0" grpId="0" bldLvl="0" animBg="1"/>
      <p:bldP spid="49161" grpId="0" bldLvl="0" animBg="1"/>
      <p:bldP spid="49162" grpId="0" bldLvl="0" animBg="1"/>
      <p:bldP spid="49163" grpId="0" bldLvl="0" animBg="1"/>
      <p:bldP spid="49164"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Rectangle 4"/>
          <p:cNvSpPr/>
          <p:nvPr/>
        </p:nvSpPr>
        <p:spPr>
          <a:xfrm>
            <a:off x="0" y="6477000"/>
            <a:ext cx="9142413" cy="381000"/>
          </a:xfrm>
          <a:prstGeom prst="rect">
            <a:avLst/>
          </a:prstGeom>
          <a:solidFill>
            <a:srgbClr val="92D050"/>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50179" name="Oval 15"/>
          <p:cNvSpPr/>
          <p:nvPr/>
        </p:nvSpPr>
        <p:spPr>
          <a:xfrm>
            <a:off x="358775" y="4221163"/>
            <a:ext cx="684213" cy="719137"/>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50180" name="Oval 14"/>
          <p:cNvSpPr/>
          <p:nvPr/>
        </p:nvSpPr>
        <p:spPr>
          <a:xfrm>
            <a:off x="2700338" y="3789363"/>
            <a:ext cx="1943100" cy="2301875"/>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50181" name="Oval 12"/>
          <p:cNvSpPr/>
          <p:nvPr/>
        </p:nvSpPr>
        <p:spPr>
          <a:xfrm>
            <a:off x="3949700" y="990600"/>
            <a:ext cx="1296988" cy="1584325"/>
          </a:xfrm>
          <a:prstGeom prst="ellipse">
            <a:avLst/>
          </a:prstGeom>
          <a:solidFill>
            <a:srgbClr val="CCCC00">
              <a:alpha val="9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50182" name="Oval 13"/>
          <p:cNvSpPr/>
          <p:nvPr/>
        </p:nvSpPr>
        <p:spPr>
          <a:xfrm>
            <a:off x="6875463" y="2592388"/>
            <a:ext cx="1728787" cy="2232025"/>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50183" name="Oval 22"/>
          <p:cNvSpPr/>
          <p:nvPr/>
        </p:nvSpPr>
        <p:spPr>
          <a:xfrm>
            <a:off x="6881813" y="4222750"/>
            <a:ext cx="611187" cy="719138"/>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50184" name="Rectangle 2"/>
          <p:cNvSpPr/>
          <p:nvPr/>
        </p:nvSpPr>
        <p:spPr>
          <a:xfrm>
            <a:off x="0" y="0"/>
            <a:ext cx="9158288" cy="831850"/>
          </a:xfrm>
          <a:prstGeom prst="rect">
            <a:avLst/>
          </a:prstGeom>
          <a:solidFill>
            <a:srgbClr val="92D050"/>
          </a:solidFill>
          <a:ln w="9525">
            <a:noFill/>
          </a:ln>
        </p:spPr>
        <p:txBody>
          <a:bodyPr wrap="none" anchor="ctr"/>
          <a:p>
            <a:r>
              <a:rPr lang="zh-CN" altLang="en-US" sz="3600" dirty="0">
                <a:solidFill>
                  <a:srgbClr val="000000"/>
                </a:solidFill>
                <a:latin typeface="黑体" panose="02010609060101010101" pitchFamily="2" charset="-122"/>
                <a:ea typeface="黑体" panose="02010609060101010101" pitchFamily="2" charset="-122"/>
                <a:sym typeface="黑体" panose="02010609060101010101" pitchFamily="2" charset="-122"/>
              </a:rPr>
              <a:t>第二节 学前儿童发展心理学的历史与新进展</a:t>
            </a:r>
            <a:endParaRPr lang="zh-CN" altLang="en-US" dirty="0">
              <a:latin typeface="Arial" panose="020B0604020202020204" pitchFamily="34" charset="0"/>
            </a:endParaRPr>
          </a:p>
        </p:txBody>
      </p:sp>
      <p:sp>
        <p:nvSpPr>
          <p:cNvPr id="50185" name="TextBox 18"/>
          <p:cNvSpPr/>
          <p:nvPr/>
        </p:nvSpPr>
        <p:spPr>
          <a:xfrm>
            <a:off x="214313" y="1071563"/>
            <a:ext cx="8572500" cy="579437"/>
          </a:xfrm>
          <a:prstGeom prst="rect">
            <a:avLst/>
          </a:prstGeom>
          <a:noFill/>
          <a:ln w="9525">
            <a:noFill/>
          </a:ln>
        </p:spPr>
        <p:txBody>
          <a:bodyPr>
            <a:spAutoFit/>
          </a:bodyPr>
          <a:p>
            <a:r>
              <a:rPr lang="zh-CN" altLang="en-US" sz="3200" dirty="0">
                <a:solidFill>
                  <a:srgbClr val="000000"/>
                </a:solidFill>
                <a:latin typeface="黑体" panose="02010609060101010101" pitchFamily="2" charset="-122"/>
                <a:ea typeface="黑体" panose="02010609060101010101" pitchFamily="2" charset="-122"/>
                <a:sym typeface="黑体" panose="02010609060101010101" pitchFamily="2" charset="-122"/>
              </a:rPr>
              <a:t>评价</a:t>
            </a:r>
            <a:endParaRPr lang="zh-CN" altLang="en-US" dirty="0">
              <a:latin typeface="Arial" panose="020B0604020202020204" pitchFamily="34" charset="0"/>
            </a:endParaRPr>
          </a:p>
        </p:txBody>
      </p:sp>
      <p:sp>
        <p:nvSpPr>
          <p:cNvPr id="50186" name="Rectangle 3"/>
          <p:cNvSpPr/>
          <p:nvPr/>
        </p:nvSpPr>
        <p:spPr>
          <a:xfrm>
            <a:off x="177800" y="1555750"/>
            <a:ext cx="8458200" cy="4876800"/>
          </a:xfrm>
          <a:prstGeom prst="rect">
            <a:avLst/>
          </a:prstGeom>
          <a:noFill/>
          <a:ln w="9525">
            <a:noFill/>
          </a:ln>
        </p:spPr>
        <p:txBody>
          <a:bodyPr/>
          <a:p>
            <a:pPr marL="1143000" lvl="2" indent="-228600">
              <a:spcBef>
                <a:spcPct val="20000"/>
              </a:spcBef>
            </a:pPr>
            <a:r>
              <a:rPr lang="zh-CN" altLang="en-US" sz="3200" dirty="0">
                <a:solidFill>
                  <a:srgbClr val="008000"/>
                </a:solidFill>
                <a:latin typeface="Arial" panose="020B0604020202020204" pitchFamily="34" charset="0"/>
                <a:ea typeface="楷体" panose="02010609060101010101" charset="-122"/>
              </a:rPr>
              <a:t>优点：</a:t>
            </a:r>
            <a:endParaRPr lang="zh-CN" altLang="en-US" sz="3200" dirty="0">
              <a:solidFill>
                <a:srgbClr val="008000"/>
              </a:solidFill>
              <a:latin typeface="Arial" panose="020B0604020202020204" pitchFamily="34" charset="0"/>
              <a:ea typeface="楷体" panose="02010609060101010101" charset="-122"/>
            </a:endParaRPr>
          </a:p>
          <a:p>
            <a:pPr marL="1143000" lvl="2" indent="-228600">
              <a:spcBef>
                <a:spcPct val="20000"/>
              </a:spcBef>
              <a:buFont typeface="Wingdings" panose="05000000000000000000" pitchFamily="2" charset="2"/>
              <a:buChar char="ü"/>
            </a:pPr>
            <a:r>
              <a:rPr lang="zh-CN" altLang="en-US" sz="2400" dirty="0">
                <a:latin typeface="Arial" panose="020B0604020202020204" pitchFamily="34" charset="0"/>
                <a:ea typeface="楷体" panose="02010609060101010101" charset="-122"/>
              </a:rPr>
              <a:t>弗洛伊德的精神分析理论开拓了心理学的研究范围。</a:t>
            </a:r>
            <a:endParaRPr lang="zh-CN" altLang="en-US" sz="2400" dirty="0">
              <a:latin typeface="Arial" panose="020B0604020202020204" pitchFamily="34" charset="0"/>
              <a:ea typeface="楷体" panose="02010609060101010101" charset="-122"/>
            </a:endParaRPr>
          </a:p>
          <a:p>
            <a:pPr marL="1143000" lvl="2" indent="-228600">
              <a:spcBef>
                <a:spcPct val="20000"/>
              </a:spcBef>
              <a:buFont typeface="Wingdings" panose="05000000000000000000" pitchFamily="2" charset="2"/>
              <a:buChar char="ü"/>
            </a:pPr>
            <a:r>
              <a:rPr lang="zh-CN" altLang="en-US" sz="2400" dirty="0">
                <a:latin typeface="Arial" panose="020B0604020202020204" pitchFamily="34" charset="0"/>
                <a:ea typeface="楷体" panose="02010609060101010101" charset="-122"/>
              </a:rPr>
              <a:t>弗洛伊德的理论第一次强调早年经验对个体毕生发展的重要作用。</a:t>
            </a:r>
            <a:endParaRPr lang="zh-CN" altLang="en-US" sz="2400" dirty="0">
              <a:latin typeface="Arial" panose="020B0604020202020204" pitchFamily="34" charset="0"/>
              <a:ea typeface="楷体" panose="02010609060101010101" charset="-122"/>
            </a:endParaRPr>
          </a:p>
          <a:p>
            <a:pPr marL="1143000" lvl="2" indent="-228600">
              <a:spcBef>
                <a:spcPct val="20000"/>
              </a:spcBef>
              <a:buFont typeface="Wingdings" panose="05000000000000000000" pitchFamily="2" charset="2"/>
              <a:buNone/>
            </a:pPr>
            <a:r>
              <a:rPr lang="zh-CN" altLang="en-US" sz="3200" dirty="0">
                <a:solidFill>
                  <a:srgbClr val="008000"/>
                </a:solidFill>
                <a:latin typeface="Arial" panose="020B0604020202020204" pitchFamily="34" charset="0"/>
                <a:ea typeface="楷体" panose="02010609060101010101" charset="-122"/>
                <a:sym typeface="Arial" panose="020B0604020202020204" pitchFamily="34" charset="0"/>
              </a:rPr>
              <a:t>缺点：</a:t>
            </a:r>
            <a:endParaRPr lang="zh-CN" altLang="en-US" sz="3200" dirty="0">
              <a:solidFill>
                <a:srgbClr val="008000"/>
              </a:solidFill>
              <a:latin typeface="Arial" panose="020B0604020202020204" pitchFamily="34" charset="0"/>
              <a:ea typeface="楷体" panose="02010609060101010101" charset="-122"/>
              <a:sym typeface="Arial" panose="020B0604020202020204" pitchFamily="34" charset="0"/>
            </a:endParaRPr>
          </a:p>
          <a:p>
            <a:pPr marL="1143000" lvl="2" indent="-228600">
              <a:spcBef>
                <a:spcPct val="20000"/>
              </a:spcBef>
              <a:buFont typeface="Wingdings" panose="05000000000000000000" pitchFamily="2" charset="2"/>
              <a:buChar char="ü"/>
            </a:pPr>
            <a:r>
              <a:rPr lang="zh-CN" altLang="en-US" sz="2400" dirty="0">
                <a:latin typeface="Arial" panose="020B0604020202020204" pitchFamily="34" charset="0"/>
                <a:ea typeface="楷体" panose="02010609060101010101" charset="-122"/>
              </a:rPr>
              <a:t>过分强调性在人的发展中的作用，忽略了文化、社会、教育等的重大作用。</a:t>
            </a:r>
            <a:endParaRPr lang="zh-CN" altLang="en-US" sz="2400" dirty="0">
              <a:latin typeface="Arial" panose="020B0604020202020204" pitchFamily="34" charset="0"/>
              <a:ea typeface="楷体" panose="02010609060101010101" charset="-122"/>
            </a:endParaRPr>
          </a:p>
          <a:p>
            <a:pPr marL="1143000" lvl="2" indent="-228600">
              <a:spcBef>
                <a:spcPct val="20000"/>
              </a:spcBef>
              <a:buFont typeface="Wingdings" panose="05000000000000000000" pitchFamily="2" charset="2"/>
              <a:buChar char="ü"/>
            </a:pPr>
            <a:r>
              <a:rPr lang="zh-CN" altLang="en-US" sz="2400" dirty="0">
                <a:latin typeface="Arial" panose="020B0604020202020204" pitchFamily="34" charset="0"/>
                <a:ea typeface="楷体" panose="02010609060101010101" charset="-122"/>
              </a:rPr>
              <a:t>其理论建立在成人性压抑问题的基础之上，具有其特殊的时代性。</a:t>
            </a:r>
            <a:endParaRPr lang="zh-CN" altLang="en-US" sz="2400" dirty="0">
              <a:latin typeface="Arial" panose="020B0604020202020204" pitchFamily="34" charset="0"/>
              <a:ea typeface="楷体" panose="02010609060101010101" charset="-122"/>
            </a:endParaRPr>
          </a:p>
          <a:p>
            <a:pPr marL="1143000" lvl="2" indent="-228600">
              <a:spcBef>
                <a:spcPct val="20000"/>
              </a:spcBef>
            </a:pPr>
            <a:endParaRPr lang="zh-CN" altLang="en-US" sz="2400" dirty="0">
              <a:latin typeface="Arial" panose="020B0604020202020204" pitchFamily="34" charset="0"/>
              <a:ea typeface="楷体" panose="02010609060101010101" charset="-122"/>
            </a:endParaRPr>
          </a:p>
        </p:txBody>
      </p:sp>
      <p:sp>
        <p:nvSpPr>
          <p:cNvPr id="2" name="日期占位符 1"/>
          <p:cNvSpPr/>
          <p:nvPr>
            <p:ph type="dt" sz="half" idx="10"/>
          </p:nvPr>
        </p:nvSpPr>
        <p:spPr/>
        <p:txBody>
          <a:bodyPr/>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mph" presetSubtype="0" fill="hold" grpId="0" nodeType="withEffect">
                                  <p:stCondLst>
                                    <p:cond delay="500"/>
                                  </p:stCondLst>
                                  <p:childTnLst>
                                    <p:animClr clrSpc="hsl" dir="cw">
                                      <p:cBhvr override="childStyle">
                                        <p:cTn id="6" dur="500" fill="hold"/>
                                        <p:tgtEl>
                                          <p:spTgt spid="50180"/>
                                        </p:tgtEl>
                                        <p:attrNameLst>
                                          <p:attrName>style.color</p:attrName>
                                        </p:attrNameLst>
                                      </p:cBhvr>
                                      <p:by>
                                        <p:hsl h="0" s="-70560" l="0"/>
                                      </p:by>
                                    </p:animClr>
                                    <p:animClr clrSpc="hsl" dir="cw">
                                      <p:cBhvr>
                                        <p:cTn id="7" dur="500" fill="hold"/>
                                        <p:tgtEl>
                                          <p:spTgt spid="50180"/>
                                        </p:tgtEl>
                                        <p:attrNameLst>
                                          <p:attrName>fillcolor</p:attrName>
                                        </p:attrNameLst>
                                      </p:cBhvr>
                                      <p:by>
                                        <p:hsl h="0" s="-70560" l="0"/>
                                      </p:by>
                                    </p:animClr>
                                    <p:animClr clrSpc="hsl" dir="cw">
                                      <p:cBhvr>
                                        <p:cTn id="8" dur="500" fill="hold"/>
                                        <p:tgtEl>
                                          <p:spTgt spid="50180"/>
                                        </p:tgtEl>
                                        <p:attrNameLst>
                                          <p:attrName>stroke.color</p:attrName>
                                        </p:attrNameLst>
                                      </p:cBhvr>
                                      <p:by>
                                        <p:hsl h="0" s="-70560" l="0"/>
                                      </p:by>
                                    </p:animClr>
                                    <p:set>
                                      <p:cBhvr>
                                        <p:cTn id="9" dur="500" fill="hold"/>
                                        <p:tgtEl>
                                          <p:spTgt spid="50180"/>
                                        </p:tgtEl>
                                        <p:attrNameLst>
                                          <p:attrName>fill.type</p:attrName>
                                        </p:attrNameLst>
                                      </p:cBhvr>
                                      <p:to>
                                        <p:strVal val="solid"/>
                                      </p:to>
                                    </p:set>
                                  </p:childTnLst>
                                </p:cTn>
                              </p:par>
                              <p:par>
                                <p:cTn id="10" presetID="25" presetClass="emph" presetSubtype="0" fill="hold" grpId="0" nodeType="withEffect">
                                  <p:stCondLst>
                                    <p:cond delay="500"/>
                                  </p:stCondLst>
                                  <p:childTnLst>
                                    <p:animClr clrSpc="hsl" dir="cw">
                                      <p:cBhvr override="childStyle">
                                        <p:cTn id="11" dur="500" fill="hold"/>
                                        <p:tgtEl>
                                          <p:spTgt spid="50181"/>
                                        </p:tgtEl>
                                        <p:attrNameLst>
                                          <p:attrName>style.color</p:attrName>
                                        </p:attrNameLst>
                                      </p:cBhvr>
                                      <p:by>
                                        <p:hsl h="0" s="-70560" l="0"/>
                                      </p:by>
                                    </p:animClr>
                                    <p:animClr clrSpc="hsl" dir="cw">
                                      <p:cBhvr>
                                        <p:cTn id="12" dur="500" fill="hold"/>
                                        <p:tgtEl>
                                          <p:spTgt spid="50181"/>
                                        </p:tgtEl>
                                        <p:attrNameLst>
                                          <p:attrName>fillcolor</p:attrName>
                                        </p:attrNameLst>
                                      </p:cBhvr>
                                      <p:by>
                                        <p:hsl h="0" s="-70560" l="0"/>
                                      </p:by>
                                    </p:animClr>
                                    <p:animClr clrSpc="hsl" dir="cw">
                                      <p:cBhvr>
                                        <p:cTn id="13" dur="500" fill="hold"/>
                                        <p:tgtEl>
                                          <p:spTgt spid="50181"/>
                                        </p:tgtEl>
                                        <p:attrNameLst>
                                          <p:attrName>stroke.color</p:attrName>
                                        </p:attrNameLst>
                                      </p:cBhvr>
                                      <p:by>
                                        <p:hsl h="0" s="-70560" l="0"/>
                                      </p:by>
                                    </p:animClr>
                                    <p:set>
                                      <p:cBhvr>
                                        <p:cTn id="14" dur="500" fill="hold"/>
                                        <p:tgtEl>
                                          <p:spTgt spid="50181"/>
                                        </p:tgtEl>
                                        <p:attrNameLst>
                                          <p:attrName>fill.type</p:attrName>
                                        </p:attrNameLst>
                                      </p:cBhvr>
                                      <p:to>
                                        <p:strVal val="solid"/>
                                      </p:to>
                                    </p:set>
                                  </p:childTnLst>
                                </p:cTn>
                              </p:par>
                              <p:par>
                                <p:cTn id="15" presetID="25" presetClass="emph" presetSubtype="0" fill="hold" grpId="0" nodeType="withEffect">
                                  <p:stCondLst>
                                    <p:cond delay="500"/>
                                  </p:stCondLst>
                                  <p:childTnLst>
                                    <p:animClr clrSpc="hsl" dir="cw">
                                      <p:cBhvr override="childStyle">
                                        <p:cTn id="16" dur="500" fill="hold"/>
                                        <p:tgtEl>
                                          <p:spTgt spid="50182"/>
                                        </p:tgtEl>
                                        <p:attrNameLst>
                                          <p:attrName>style.color</p:attrName>
                                        </p:attrNameLst>
                                      </p:cBhvr>
                                      <p:by>
                                        <p:hsl h="0" s="-70560" l="0"/>
                                      </p:by>
                                    </p:animClr>
                                    <p:animClr clrSpc="hsl" dir="cw">
                                      <p:cBhvr>
                                        <p:cTn id="17" dur="500" fill="hold"/>
                                        <p:tgtEl>
                                          <p:spTgt spid="50182"/>
                                        </p:tgtEl>
                                        <p:attrNameLst>
                                          <p:attrName>fillcolor</p:attrName>
                                        </p:attrNameLst>
                                      </p:cBhvr>
                                      <p:by>
                                        <p:hsl h="0" s="-70560" l="0"/>
                                      </p:by>
                                    </p:animClr>
                                    <p:animClr clrSpc="hsl" dir="cw">
                                      <p:cBhvr>
                                        <p:cTn id="18" dur="500" fill="hold"/>
                                        <p:tgtEl>
                                          <p:spTgt spid="50182"/>
                                        </p:tgtEl>
                                        <p:attrNameLst>
                                          <p:attrName>stroke.color</p:attrName>
                                        </p:attrNameLst>
                                      </p:cBhvr>
                                      <p:by>
                                        <p:hsl h="0" s="-70560" l="0"/>
                                      </p:by>
                                    </p:animClr>
                                    <p:set>
                                      <p:cBhvr>
                                        <p:cTn id="19" dur="500" fill="hold"/>
                                        <p:tgtEl>
                                          <p:spTgt spid="50182"/>
                                        </p:tgtEl>
                                        <p:attrNameLst>
                                          <p:attrName>fill.type</p:attrName>
                                        </p:attrNameLst>
                                      </p:cBhvr>
                                      <p:to>
                                        <p:strVal val="solid"/>
                                      </p:to>
                                    </p:set>
                                  </p:childTnLst>
                                </p:cTn>
                              </p:par>
                              <p:par>
                                <p:cTn id="20" presetID="25" presetClass="emph" presetSubtype="0" fill="hold" grpId="0" nodeType="withEffect">
                                  <p:stCondLst>
                                    <p:cond delay="500"/>
                                  </p:stCondLst>
                                  <p:childTnLst>
                                    <p:animClr clrSpc="hsl" dir="cw">
                                      <p:cBhvr override="childStyle">
                                        <p:cTn id="21" dur="500" fill="hold"/>
                                        <p:tgtEl>
                                          <p:spTgt spid="50183"/>
                                        </p:tgtEl>
                                        <p:attrNameLst>
                                          <p:attrName>style.color</p:attrName>
                                        </p:attrNameLst>
                                      </p:cBhvr>
                                      <p:by>
                                        <p:hsl h="0" s="-70560" l="0"/>
                                      </p:by>
                                    </p:animClr>
                                    <p:animClr clrSpc="hsl" dir="cw">
                                      <p:cBhvr>
                                        <p:cTn id="22" dur="500" fill="hold"/>
                                        <p:tgtEl>
                                          <p:spTgt spid="50183"/>
                                        </p:tgtEl>
                                        <p:attrNameLst>
                                          <p:attrName>fillcolor</p:attrName>
                                        </p:attrNameLst>
                                      </p:cBhvr>
                                      <p:by>
                                        <p:hsl h="0" s="-70560" l="0"/>
                                      </p:by>
                                    </p:animClr>
                                    <p:animClr clrSpc="hsl" dir="cw">
                                      <p:cBhvr>
                                        <p:cTn id="23" dur="500" fill="hold"/>
                                        <p:tgtEl>
                                          <p:spTgt spid="50183"/>
                                        </p:tgtEl>
                                        <p:attrNameLst>
                                          <p:attrName>stroke.color</p:attrName>
                                        </p:attrNameLst>
                                      </p:cBhvr>
                                      <p:by>
                                        <p:hsl h="0" s="-70560" l="0"/>
                                      </p:by>
                                    </p:animClr>
                                    <p:set>
                                      <p:cBhvr>
                                        <p:cTn id="24" dur="500" fill="hold"/>
                                        <p:tgtEl>
                                          <p:spTgt spid="50183"/>
                                        </p:tgtEl>
                                        <p:attrNameLst>
                                          <p:attrName>fill.type</p:attrName>
                                        </p:attrNameLst>
                                      </p:cBhvr>
                                      <p:to>
                                        <p:strVal val="solid"/>
                                      </p:to>
                                    </p:set>
                                  </p:childTnLst>
                                </p:cTn>
                              </p:par>
                              <p:par>
                                <p:cTn id="25" presetID="25" presetClass="emph" presetSubtype="0" fill="hold" grpId="0" nodeType="withEffect">
                                  <p:stCondLst>
                                    <p:cond delay="500"/>
                                  </p:stCondLst>
                                  <p:childTnLst>
                                    <p:animClr clrSpc="hsl" dir="cw">
                                      <p:cBhvr override="childStyle">
                                        <p:cTn id="26" dur="500" fill="hold"/>
                                        <p:tgtEl>
                                          <p:spTgt spid="50179"/>
                                        </p:tgtEl>
                                        <p:attrNameLst>
                                          <p:attrName>style.color</p:attrName>
                                        </p:attrNameLst>
                                      </p:cBhvr>
                                      <p:by>
                                        <p:hsl h="0" s="-70560" l="0"/>
                                      </p:by>
                                    </p:animClr>
                                    <p:animClr clrSpc="hsl" dir="cw">
                                      <p:cBhvr>
                                        <p:cTn id="27" dur="500" fill="hold"/>
                                        <p:tgtEl>
                                          <p:spTgt spid="50179"/>
                                        </p:tgtEl>
                                        <p:attrNameLst>
                                          <p:attrName>fillcolor</p:attrName>
                                        </p:attrNameLst>
                                      </p:cBhvr>
                                      <p:by>
                                        <p:hsl h="0" s="-70560" l="0"/>
                                      </p:by>
                                    </p:animClr>
                                    <p:animClr clrSpc="hsl" dir="cw">
                                      <p:cBhvr>
                                        <p:cTn id="28" dur="500" fill="hold"/>
                                        <p:tgtEl>
                                          <p:spTgt spid="50179"/>
                                        </p:tgtEl>
                                        <p:attrNameLst>
                                          <p:attrName>stroke.color</p:attrName>
                                        </p:attrNameLst>
                                      </p:cBhvr>
                                      <p:by>
                                        <p:hsl h="0" s="-70560" l="0"/>
                                      </p:by>
                                    </p:animClr>
                                    <p:set>
                                      <p:cBhvr>
                                        <p:cTn id="29" dur="500" fill="hold"/>
                                        <p:tgtEl>
                                          <p:spTgt spid="50179"/>
                                        </p:tgtEl>
                                        <p:attrNameLst>
                                          <p:attrName>fill.type</p:attrName>
                                        </p:attrNameLst>
                                      </p:cBhvr>
                                      <p:to>
                                        <p:strVal val="solid"/>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50186">
                                            <p:txEl>
                                              <p:charRg st="0" end="4"/>
                                            </p:txEl>
                                          </p:spTgt>
                                        </p:tgtEl>
                                        <p:attrNameLst>
                                          <p:attrName>style.visibility</p:attrName>
                                        </p:attrNameLst>
                                      </p:cBhvr>
                                      <p:to>
                                        <p:strVal val="visible"/>
                                      </p:to>
                                    </p:set>
                                    <p:anim calcmode="lin" valueType="num">
                                      <p:cBhvr>
                                        <p:cTn id="34" dur="500" fill="hold"/>
                                        <p:tgtEl>
                                          <p:spTgt spid="50186">
                                            <p:txEl>
                                              <p:charRg st="0" end="4"/>
                                            </p:txEl>
                                          </p:spTgt>
                                        </p:tgtEl>
                                        <p:attrNameLst>
                                          <p:attrName>ppt_x</p:attrName>
                                        </p:attrNameLst>
                                      </p:cBhvr>
                                      <p:tavLst>
                                        <p:tav tm="0">
                                          <p:val>
                                            <p:strVal val="1+#ppt_w/2"/>
                                          </p:val>
                                        </p:tav>
                                        <p:tav tm="100000">
                                          <p:val>
                                            <p:strVal val="#ppt_x"/>
                                          </p:val>
                                        </p:tav>
                                      </p:tavLst>
                                    </p:anim>
                                    <p:anim calcmode="lin" valueType="num">
                                      <p:cBhvr>
                                        <p:cTn id="35" dur="500" fill="hold"/>
                                        <p:tgtEl>
                                          <p:spTgt spid="50186">
                                            <p:txEl>
                                              <p:charRg st="0" end="4"/>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50186">
                                            <p:txEl>
                                              <p:charRg st="4" end="28"/>
                                            </p:txEl>
                                          </p:spTgt>
                                        </p:tgtEl>
                                        <p:attrNameLst>
                                          <p:attrName>style.visibility</p:attrName>
                                        </p:attrNameLst>
                                      </p:cBhvr>
                                      <p:to>
                                        <p:strVal val="visible"/>
                                      </p:to>
                                    </p:set>
                                    <p:anim calcmode="lin" valueType="num">
                                      <p:cBhvr>
                                        <p:cTn id="40" dur="500" fill="hold"/>
                                        <p:tgtEl>
                                          <p:spTgt spid="50186">
                                            <p:txEl>
                                              <p:charRg st="4" end="28"/>
                                            </p:txEl>
                                          </p:spTgt>
                                        </p:tgtEl>
                                        <p:attrNameLst>
                                          <p:attrName>ppt_x</p:attrName>
                                        </p:attrNameLst>
                                      </p:cBhvr>
                                      <p:tavLst>
                                        <p:tav tm="0">
                                          <p:val>
                                            <p:strVal val="1+#ppt_w/2"/>
                                          </p:val>
                                        </p:tav>
                                        <p:tav tm="100000">
                                          <p:val>
                                            <p:strVal val="#ppt_x"/>
                                          </p:val>
                                        </p:tav>
                                      </p:tavLst>
                                    </p:anim>
                                    <p:anim calcmode="lin" valueType="num">
                                      <p:cBhvr>
                                        <p:cTn id="41" dur="500" fill="hold"/>
                                        <p:tgtEl>
                                          <p:spTgt spid="50186">
                                            <p:txEl>
                                              <p:charRg st="4" end="28"/>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50186">
                                            <p:txEl>
                                              <p:charRg st="28" end="58"/>
                                            </p:txEl>
                                          </p:spTgt>
                                        </p:tgtEl>
                                        <p:attrNameLst>
                                          <p:attrName>style.visibility</p:attrName>
                                        </p:attrNameLst>
                                      </p:cBhvr>
                                      <p:to>
                                        <p:strVal val="visible"/>
                                      </p:to>
                                    </p:set>
                                    <p:anim calcmode="lin" valueType="num">
                                      <p:cBhvr>
                                        <p:cTn id="46" dur="500" fill="hold"/>
                                        <p:tgtEl>
                                          <p:spTgt spid="50186">
                                            <p:txEl>
                                              <p:charRg st="28" end="58"/>
                                            </p:txEl>
                                          </p:spTgt>
                                        </p:tgtEl>
                                        <p:attrNameLst>
                                          <p:attrName>ppt_x</p:attrName>
                                        </p:attrNameLst>
                                      </p:cBhvr>
                                      <p:tavLst>
                                        <p:tav tm="0">
                                          <p:val>
                                            <p:strVal val="1+#ppt_w/2"/>
                                          </p:val>
                                        </p:tav>
                                        <p:tav tm="100000">
                                          <p:val>
                                            <p:strVal val="#ppt_x"/>
                                          </p:val>
                                        </p:tav>
                                      </p:tavLst>
                                    </p:anim>
                                    <p:anim calcmode="lin" valueType="num">
                                      <p:cBhvr>
                                        <p:cTn id="47" dur="500" fill="hold"/>
                                        <p:tgtEl>
                                          <p:spTgt spid="50186">
                                            <p:txEl>
                                              <p:charRg st="28" end="58"/>
                                            </p:txEl>
                                          </p:spTgt>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grpId="0" nodeType="clickEffect">
                                  <p:stCondLst>
                                    <p:cond delay="0"/>
                                  </p:stCondLst>
                                  <p:childTnLst>
                                    <p:set>
                                      <p:cBhvr>
                                        <p:cTn id="51" dur="1" fill="hold">
                                          <p:stCondLst>
                                            <p:cond delay="0"/>
                                          </p:stCondLst>
                                        </p:cTn>
                                        <p:tgtEl>
                                          <p:spTgt spid="50186">
                                            <p:txEl>
                                              <p:charRg st="58" end="62"/>
                                            </p:txEl>
                                          </p:spTgt>
                                        </p:tgtEl>
                                        <p:attrNameLst>
                                          <p:attrName>style.visibility</p:attrName>
                                        </p:attrNameLst>
                                      </p:cBhvr>
                                      <p:to>
                                        <p:strVal val="visible"/>
                                      </p:to>
                                    </p:set>
                                    <p:anim calcmode="lin" valueType="num">
                                      <p:cBhvr>
                                        <p:cTn id="52" dur="500" fill="hold"/>
                                        <p:tgtEl>
                                          <p:spTgt spid="50186">
                                            <p:txEl>
                                              <p:charRg st="58" end="62"/>
                                            </p:txEl>
                                          </p:spTgt>
                                        </p:tgtEl>
                                        <p:attrNameLst>
                                          <p:attrName>ppt_x</p:attrName>
                                        </p:attrNameLst>
                                      </p:cBhvr>
                                      <p:tavLst>
                                        <p:tav tm="0">
                                          <p:val>
                                            <p:strVal val="1+#ppt_w/2"/>
                                          </p:val>
                                        </p:tav>
                                        <p:tav tm="100000">
                                          <p:val>
                                            <p:strVal val="#ppt_x"/>
                                          </p:val>
                                        </p:tav>
                                      </p:tavLst>
                                    </p:anim>
                                    <p:anim calcmode="lin" valueType="num">
                                      <p:cBhvr>
                                        <p:cTn id="53" dur="500" fill="hold"/>
                                        <p:tgtEl>
                                          <p:spTgt spid="50186">
                                            <p:txEl>
                                              <p:charRg st="58" end="62"/>
                                            </p:txEl>
                                          </p:spTgt>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50186">
                                            <p:txEl>
                                              <p:charRg st="62" end="96"/>
                                            </p:txEl>
                                          </p:spTgt>
                                        </p:tgtEl>
                                        <p:attrNameLst>
                                          <p:attrName>style.visibility</p:attrName>
                                        </p:attrNameLst>
                                      </p:cBhvr>
                                      <p:to>
                                        <p:strVal val="visible"/>
                                      </p:to>
                                    </p:set>
                                    <p:anim calcmode="lin" valueType="num">
                                      <p:cBhvr>
                                        <p:cTn id="58" dur="500" fill="hold"/>
                                        <p:tgtEl>
                                          <p:spTgt spid="50186">
                                            <p:txEl>
                                              <p:charRg st="62" end="96"/>
                                            </p:txEl>
                                          </p:spTgt>
                                        </p:tgtEl>
                                        <p:attrNameLst>
                                          <p:attrName>ppt_x</p:attrName>
                                        </p:attrNameLst>
                                      </p:cBhvr>
                                      <p:tavLst>
                                        <p:tav tm="0">
                                          <p:val>
                                            <p:strVal val="1+#ppt_w/2"/>
                                          </p:val>
                                        </p:tav>
                                        <p:tav tm="100000">
                                          <p:val>
                                            <p:strVal val="#ppt_x"/>
                                          </p:val>
                                        </p:tav>
                                      </p:tavLst>
                                    </p:anim>
                                    <p:anim calcmode="lin" valueType="num">
                                      <p:cBhvr>
                                        <p:cTn id="59" dur="500" fill="hold"/>
                                        <p:tgtEl>
                                          <p:spTgt spid="50186">
                                            <p:txEl>
                                              <p:charRg st="62" end="96"/>
                                            </p:txEl>
                                          </p:spTgt>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2" fill="hold" grpId="0" nodeType="clickEffect">
                                  <p:stCondLst>
                                    <p:cond delay="0"/>
                                  </p:stCondLst>
                                  <p:childTnLst>
                                    <p:set>
                                      <p:cBhvr>
                                        <p:cTn id="63" dur="1" fill="hold">
                                          <p:stCondLst>
                                            <p:cond delay="0"/>
                                          </p:stCondLst>
                                        </p:cTn>
                                        <p:tgtEl>
                                          <p:spTgt spid="50186">
                                            <p:txEl>
                                              <p:charRg st="96" end="126"/>
                                            </p:txEl>
                                          </p:spTgt>
                                        </p:tgtEl>
                                        <p:attrNameLst>
                                          <p:attrName>style.visibility</p:attrName>
                                        </p:attrNameLst>
                                      </p:cBhvr>
                                      <p:to>
                                        <p:strVal val="visible"/>
                                      </p:to>
                                    </p:set>
                                    <p:anim calcmode="lin" valueType="num">
                                      <p:cBhvr>
                                        <p:cTn id="64" dur="500" fill="hold"/>
                                        <p:tgtEl>
                                          <p:spTgt spid="50186">
                                            <p:txEl>
                                              <p:charRg st="96" end="126"/>
                                            </p:txEl>
                                          </p:spTgt>
                                        </p:tgtEl>
                                        <p:attrNameLst>
                                          <p:attrName>ppt_x</p:attrName>
                                        </p:attrNameLst>
                                      </p:cBhvr>
                                      <p:tavLst>
                                        <p:tav tm="0">
                                          <p:val>
                                            <p:strVal val="1+#ppt_w/2"/>
                                          </p:val>
                                        </p:tav>
                                        <p:tav tm="100000">
                                          <p:val>
                                            <p:strVal val="#ppt_x"/>
                                          </p:val>
                                        </p:tav>
                                      </p:tavLst>
                                    </p:anim>
                                    <p:anim calcmode="lin" valueType="num">
                                      <p:cBhvr>
                                        <p:cTn id="65" dur="500" fill="hold"/>
                                        <p:tgtEl>
                                          <p:spTgt spid="50186">
                                            <p:txEl>
                                              <p:charRg st="96" end="12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ldLvl="0" animBg="1"/>
      <p:bldP spid="50180" grpId="0" bldLvl="0" animBg="1"/>
      <p:bldP spid="50181" grpId="0" bldLvl="0" animBg="1"/>
      <p:bldP spid="50182" grpId="0" bldLvl="0" animBg="1"/>
      <p:bldP spid="50183" grpId="0" bldLvl="0" animBg="1"/>
      <p:bldP spid="50186" grpId="0" bldLvl="3"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02" name="Picture 5" descr="abstract-design-with-beautiful-flowers1"/>
          <p:cNvPicPr>
            <a:picLocks noChangeAspect="1"/>
          </p:cNvPicPr>
          <p:nvPr/>
        </p:nvPicPr>
        <p:blipFill>
          <a:blip r:embed="rId1"/>
          <a:stretch>
            <a:fillRect/>
          </a:stretch>
        </p:blipFill>
        <p:spPr>
          <a:xfrm>
            <a:off x="2597150" y="5573713"/>
            <a:ext cx="246063" cy="519112"/>
          </a:xfrm>
          <a:prstGeom prst="rect">
            <a:avLst/>
          </a:prstGeom>
          <a:noFill/>
          <a:ln w="9525">
            <a:noFill/>
          </a:ln>
        </p:spPr>
      </p:pic>
      <p:pic>
        <p:nvPicPr>
          <p:cNvPr id="51203" name="Picture 5" descr="abstract-design-with-beautiful-flowers1"/>
          <p:cNvPicPr>
            <a:picLocks noChangeAspect="1"/>
          </p:cNvPicPr>
          <p:nvPr/>
        </p:nvPicPr>
        <p:blipFill>
          <a:blip r:embed="rId2"/>
          <a:stretch>
            <a:fillRect/>
          </a:stretch>
        </p:blipFill>
        <p:spPr>
          <a:xfrm>
            <a:off x="250825" y="4895850"/>
            <a:ext cx="406400" cy="404813"/>
          </a:xfrm>
          <a:prstGeom prst="rect">
            <a:avLst/>
          </a:prstGeom>
          <a:noFill/>
          <a:ln w="9525">
            <a:noFill/>
          </a:ln>
        </p:spPr>
      </p:pic>
      <p:pic>
        <p:nvPicPr>
          <p:cNvPr id="51204" name="Picture 5" descr="abstract-design-with-beautiful-flowers1"/>
          <p:cNvPicPr>
            <a:picLocks noChangeAspect="1"/>
          </p:cNvPicPr>
          <p:nvPr/>
        </p:nvPicPr>
        <p:blipFill>
          <a:blip r:embed="rId2"/>
          <a:stretch>
            <a:fillRect/>
          </a:stretch>
        </p:blipFill>
        <p:spPr>
          <a:xfrm>
            <a:off x="1285875" y="5048250"/>
            <a:ext cx="406400" cy="404813"/>
          </a:xfrm>
          <a:prstGeom prst="rect">
            <a:avLst/>
          </a:prstGeom>
          <a:noFill/>
          <a:ln w="9525">
            <a:noFill/>
          </a:ln>
        </p:spPr>
      </p:pic>
      <p:pic>
        <p:nvPicPr>
          <p:cNvPr id="51205" name="Picture 5" descr="abstract-design-with-beautiful-flowers1"/>
          <p:cNvPicPr>
            <a:picLocks noChangeAspect="1"/>
          </p:cNvPicPr>
          <p:nvPr/>
        </p:nvPicPr>
        <p:blipFill>
          <a:blip r:embed="rId3"/>
          <a:stretch>
            <a:fillRect/>
          </a:stretch>
        </p:blipFill>
        <p:spPr>
          <a:xfrm>
            <a:off x="2124075" y="5543550"/>
            <a:ext cx="404813" cy="406400"/>
          </a:xfrm>
          <a:prstGeom prst="rect">
            <a:avLst/>
          </a:prstGeom>
          <a:noFill/>
          <a:ln w="9525">
            <a:noFill/>
          </a:ln>
        </p:spPr>
      </p:pic>
      <p:sp>
        <p:nvSpPr>
          <p:cNvPr id="51206" name="Rectangle 4"/>
          <p:cNvSpPr/>
          <p:nvPr/>
        </p:nvSpPr>
        <p:spPr>
          <a:xfrm>
            <a:off x="0" y="6477000"/>
            <a:ext cx="9142413" cy="381000"/>
          </a:xfrm>
          <a:prstGeom prst="rect">
            <a:avLst/>
          </a:prstGeom>
          <a:solidFill>
            <a:srgbClr val="92D050"/>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51207" name="Rectangle 2"/>
          <p:cNvSpPr/>
          <p:nvPr/>
        </p:nvSpPr>
        <p:spPr>
          <a:xfrm>
            <a:off x="-7937" y="0"/>
            <a:ext cx="9151937" cy="831850"/>
          </a:xfrm>
          <a:prstGeom prst="rect">
            <a:avLst/>
          </a:prstGeom>
          <a:solidFill>
            <a:srgbClr val="92D050"/>
          </a:solidFill>
          <a:ln w="9525">
            <a:noFill/>
          </a:ln>
        </p:spPr>
        <p:txBody>
          <a:bodyPr wrap="none" anchor="ctr"/>
          <a:p>
            <a:r>
              <a:rPr lang="zh-CN" altLang="en-US" sz="3600" dirty="0">
                <a:solidFill>
                  <a:srgbClr val="000000"/>
                </a:solidFill>
                <a:latin typeface="黑体" panose="02010609060101010101" pitchFamily="2" charset="-122"/>
                <a:ea typeface="黑体" panose="02010609060101010101" pitchFamily="2" charset="-122"/>
                <a:sym typeface="黑体" panose="02010609060101010101" pitchFamily="2" charset="-122"/>
              </a:rPr>
              <a:t>第二节 学前儿童发展心理学的历史与新进展</a:t>
            </a:r>
            <a:endParaRPr lang="zh-CN" altLang="en-US" dirty="0">
              <a:latin typeface="Arial" panose="020B0604020202020204" pitchFamily="34" charset="0"/>
            </a:endParaRPr>
          </a:p>
        </p:txBody>
      </p:sp>
      <p:sp>
        <p:nvSpPr>
          <p:cNvPr id="51208" name="Oval 15"/>
          <p:cNvSpPr/>
          <p:nvPr/>
        </p:nvSpPr>
        <p:spPr>
          <a:xfrm>
            <a:off x="358775" y="4221163"/>
            <a:ext cx="684213" cy="719137"/>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51209" name="Oval 14"/>
          <p:cNvSpPr/>
          <p:nvPr/>
        </p:nvSpPr>
        <p:spPr>
          <a:xfrm>
            <a:off x="2786063" y="3714750"/>
            <a:ext cx="1943100" cy="2301875"/>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51210" name="Oval 12"/>
          <p:cNvSpPr/>
          <p:nvPr/>
        </p:nvSpPr>
        <p:spPr>
          <a:xfrm>
            <a:off x="3949700" y="990600"/>
            <a:ext cx="1296988" cy="1584325"/>
          </a:xfrm>
          <a:prstGeom prst="ellipse">
            <a:avLst/>
          </a:prstGeom>
          <a:solidFill>
            <a:srgbClr val="CCCC00">
              <a:alpha val="9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51211" name="Oval 13"/>
          <p:cNvSpPr/>
          <p:nvPr/>
        </p:nvSpPr>
        <p:spPr>
          <a:xfrm>
            <a:off x="6875463" y="2592388"/>
            <a:ext cx="1728787" cy="2232025"/>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51212" name="Oval 22"/>
          <p:cNvSpPr/>
          <p:nvPr/>
        </p:nvSpPr>
        <p:spPr>
          <a:xfrm>
            <a:off x="6881813" y="4222750"/>
            <a:ext cx="611187" cy="719138"/>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pic>
        <p:nvPicPr>
          <p:cNvPr id="51213" name="Picture 5" descr="abstract-design-with-beautiful-flowers1"/>
          <p:cNvPicPr>
            <a:picLocks noChangeAspect="1"/>
          </p:cNvPicPr>
          <p:nvPr/>
        </p:nvPicPr>
        <p:blipFill>
          <a:blip r:embed="rId4"/>
          <a:stretch>
            <a:fillRect/>
          </a:stretch>
        </p:blipFill>
        <p:spPr>
          <a:xfrm>
            <a:off x="107950" y="4076700"/>
            <a:ext cx="2089150" cy="2814638"/>
          </a:xfrm>
          <a:prstGeom prst="rect">
            <a:avLst/>
          </a:prstGeom>
          <a:noFill/>
          <a:ln w="9525">
            <a:noFill/>
          </a:ln>
        </p:spPr>
      </p:pic>
      <p:pic>
        <p:nvPicPr>
          <p:cNvPr id="51214" name="Picture 5" descr="abstract-design-with-beautiful-flowers1"/>
          <p:cNvPicPr>
            <a:picLocks noChangeAspect="1"/>
          </p:cNvPicPr>
          <p:nvPr/>
        </p:nvPicPr>
        <p:blipFill>
          <a:blip r:embed="rId5"/>
          <a:stretch>
            <a:fillRect/>
          </a:stretch>
        </p:blipFill>
        <p:spPr>
          <a:xfrm>
            <a:off x="2124075" y="5157788"/>
            <a:ext cx="1293813" cy="1741487"/>
          </a:xfrm>
          <a:prstGeom prst="rect">
            <a:avLst/>
          </a:prstGeom>
          <a:noFill/>
          <a:ln w="9525">
            <a:noFill/>
          </a:ln>
        </p:spPr>
      </p:pic>
      <p:pic>
        <p:nvPicPr>
          <p:cNvPr id="51215" name="Picture 5" descr="abstract-design-with-beautiful-flowers1"/>
          <p:cNvPicPr>
            <a:picLocks noChangeAspect="1"/>
          </p:cNvPicPr>
          <p:nvPr/>
        </p:nvPicPr>
        <p:blipFill>
          <a:blip r:embed="rId2"/>
          <a:stretch>
            <a:fillRect/>
          </a:stretch>
        </p:blipFill>
        <p:spPr>
          <a:xfrm>
            <a:off x="403225" y="5048250"/>
            <a:ext cx="406400" cy="404813"/>
          </a:xfrm>
          <a:prstGeom prst="rect">
            <a:avLst/>
          </a:prstGeom>
          <a:noFill/>
          <a:ln w="9525">
            <a:noFill/>
          </a:ln>
        </p:spPr>
      </p:pic>
      <p:pic>
        <p:nvPicPr>
          <p:cNvPr id="51216" name="Picture 7" descr="abstract-design-with-beautiful-flowers1"/>
          <p:cNvPicPr>
            <a:picLocks noChangeAspect="1"/>
          </p:cNvPicPr>
          <p:nvPr/>
        </p:nvPicPr>
        <p:blipFill>
          <a:blip r:embed="rId6"/>
          <a:stretch>
            <a:fillRect/>
          </a:stretch>
        </p:blipFill>
        <p:spPr>
          <a:xfrm>
            <a:off x="3203575" y="5913438"/>
            <a:ext cx="247650" cy="179387"/>
          </a:xfrm>
          <a:prstGeom prst="rect">
            <a:avLst/>
          </a:prstGeom>
          <a:noFill/>
          <a:ln w="9525">
            <a:noFill/>
          </a:ln>
        </p:spPr>
      </p:pic>
      <p:sp>
        <p:nvSpPr>
          <p:cNvPr id="51217" name="TextBox 16"/>
          <p:cNvSpPr/>
          <p:nvPr/>
        </p:nvSpPr>
        <p:spPr>
          <a:xfrm>
            <a:off x="214313" y="1071563"/>
            <a:ext cx="8572500" cy="584200"/>
          </a:xfrm>
          <a:prstGeom prst="rect">
            <a:avLst/>
          </a:prstGeom>
          <a:noFill/>
          <a:ln w="9525">
            <a:noFill/>
          </a:ln>
        </p:spPr>
        <p:txBody>
          <a:bodyPr>
            <a:spAutoFit/>
          </a:bodyPr>
          <a:p>
            <a:r>
              <a:rPr lang="zh-CN" altLang="en-US" sz="3200" dirty="0">
                <a:solidFill>
                  <a:srgbClr val="000000"/>
                </a:solidFill>
                <a:latin typeface="黑体" panose="02010609060101010101" pitchFamily="2" charset="-122"/>
                <a:ea typeface="黑体" panose="02010609060101010101" pitchFamily="2" charset="-122"/>
                <a:sym typeface="黑体" panose="02010609060101010101" pitchFamily="2" charset="-122"/>
              </a:rPr>
              <a:t>二、行为主义学派</a:t>
            </a:r>
            <a:endParaRPr lang="zh-CN" altLang="en-US" dirty="0">
              <a:latin typeface="Arial" panose="020B0604020202020204" pitchFamily="34" charset="0"/>
            </a:endParaRPr>
          </a:p>
        </p:txBody>
      </p:sp>
      <p:sp>
        <p:nvSpPr>
          <p:cNvPr id="51218" name="Rectangle 3"/>
          <p:cNvSpPr/>
          <p:nvPr/>
        </p:nvSpPr>
        <p:spPr>
          <a:xfrm>
            <a:off x="214313" y="1643063"/>
            <a:ext cx="8458200" cy="4876800"/>
          </a:xfrm>
          <a:prstGeom prst="rect">
            <a:avLst/>
          </a:prstGeom>
          <a:noFill/>
          <a:ln w="9525">
            <a:noFill/>
          </a:ln>
        </p:spPr>
        <p:txBody>
          <a:bodyPr/>
          <a:p>
            <a:pPr marL="1143000" lvl="2" indent="-228600">
              <a:spcBef>
                <a:spcPct val="20000"/>
              </a:spcBef>
            </a:pPr>
            <a:r>
              <a:rPr lang="zh-CN" altLang="en-US" sz="3200" b="1" dirty="0">
                <a:solidFill>
                  <a:srgbClr val="92D050"/>
                </a:solidFill>
                <a:latin typeface="楷体_GB2312" pitchFamily="1" charset="-122"/>
                <a:ea typeface="楷体_GB2312" pitchFamily="1" charset="-122"/>
                <a:sym typeface="楷体_GB2312" pitchFamily="1" charset="-122"/>
              </a:rPr>
              <a:t>人物：华生</a:t>
            </a:r>
            <a:endParaRPr lang="zh-CN" altLang="en-US" sz="3200" b="1" dirty="0">
              <a:solidFill>
                <a:srgbClr val="92D050"/>
              </a:solidFill>
              <a:latin typeface="楷体_GB2312" pitchFamily="1" charset="-122"/>
              <a:ea typeface="楷体_GB2312" pitchFamily="1" charset="-122"/>
              <a:sym typeface="楷体_GB2312" pitchFamily="1" charset="-122"/>
            </a:endParaRPr>
          </a:p>
          <a:p>
            <a:pPr marL="1143000" lvl="2" indent="-228600">
              <a:spcBef>
                <a:spcPct val="20000"/>
              </a:spcBef>
            </a:pPr>
            <a:r>
              <a:rPr lang="en-US" altLang="zh-CN" sz="3200" b="1" dirty="0">
                <a:solidFill>
                  <a:srgbClr val="000000"/>
                </a:solidFill>
                <a:latin typeface="楷体_GB2312" pitchFamily="1" charset="-122"/>
                <a:ea typeface="楷体_GB2312" pitchFamily="1" charset="-122"/>
                <a:sym typeface="楷体_GB2312" pitchFamily="1" charset="-122"/>
              </a:rPr>
              <a:t>1</a:t>
            </a:r>
            <a:r>
              <a:rPr lang="zh-CN" altLang="en-US" sz="3200" b="1" dirty="0">
                <a:solidFill>
                  <a:srgbClr val="000000"/>
                </a:solidFill>
                <a:latin typeface="楷体_GB2312" pitchFamily="1" charset="-122"/>
                <a:ea typeface="楷体_GB2312" pitchFamily="1" charset="-122"/>
                <a:sym typeface="楷体_GB2312" pitchFamily="1" charset="-122"/>
              </a:rPr>
              <a:t>、</a:t>
            </a:r>
            <a:r>
              <a:rPr lang="zh-CN" altLang="en-US" sz="3200" b="1" dirty="0">
                <a:solidFill>
                  <a:srgbClr val="000000"/>
                </a:solidFill>
                <a:latin typeface="Arial" panose="020B0604020202020204" pitchFamily="34" charset="0"/>
                <a:ea typeface="楷体_GB2312" pitchFamily="1" charset="-122"/>
                <a:sym typeface="楷体_GB2312" pitchFamily="1" charset="-122"/>
              </a:rPr>
              <a:t>“</a:t>
            </a:r>
            <a:r>
              <a:rPr lang="zh-CN" altLang="en-US" sz="3200" b="1" dirty="0">
                <a:solidFill>
                  <a:srgbClr val="000000"/>
                </a:solidFill>
                <a:latin typeface="楷体_GB2312" pitchFamily="1" charset="-122"/>
                <a:ea typeface="楷体_GB2312" pitchFamily="1" charset="-122"/>
                <a:sym typeface="楷体_GB2312" pitchFamily="1" charset="-122"/>
              </a:rPr>
              <a:t>刺激</a:t>
            </a:r>
            <a:r>
              <a:rPr lang="en-US" altLang="zh-CN" sz="3200" b="1" dirty="0">
                <a:solidFill>
                  <a:srgbClr val="000000"/>
                </a:solidFill>
                <a:latin typeface="楷体_GB2312" pitchFamily="1" charset="-122"/>
                <a:ea typeface="楷体_GB2312" pitchFamily="1" charset="-122"/>
                <a:sym typeface="楷体_GB2312" pitchFamily="1" charset="-122"/>
              </a:rPr>
              <a:t>—</a:t>
            </a:r>
            <a:r>
              <a:rPr lang="zh-CN" altLang="en-US" sz="3200" b="1" dirty="0">
                <a:solidFill>
                  <a:srgbClr val="000000"/>
                </a:solidFill>
                <a:latin typeface="楷体_GB2312" pitchFamily="1" charset="-122"/>
                <a:ea typeface="楷体_GB2312" pitchFamily="1" charset="-122"/>
                <a:sym typeface="楷体_GB2312" pitchFamily="1" charset="-122"/>
              </a:rPr>
              <a:t>反应</a:t>
            </a:r>
            <a:r>
              <a:rPr lang="zh-CN" altLang="en-US" sz="3200" b="1" dirty="0">
                <a:solidFill>
                  <a:srgbClr val="000000"/>
                </a:solidFill>
                <a:latin typeface="Arial" panose="020B0604020202020204" pitchFamily="34" charset="0"/>
                <a:ea typeface="楷体_GB2312" pitchFamily="1" charset="-122"/>
                <a:sym typeface="楷体_GB2312" pitchFamily="1" charset="-122"/>
              </a:rPr>
              <a:t>”</a:t>
            </a:r>
            <a:r>
              <a:rPr lang="zh-CN" altLang="en-US" sz="3200" b="1" dirty="0">
                <a:solidFill>
                  <a:srgbClr val="000000"/>
                </a:solidFill>
                <a:latin typeface="楷体_GB2312" pitchFamily="1" charset="-122"/>
                <a:ea typeface="楷体_GB2312" pitchFamily="1" charset="-122"/>
                <a:sym typeface="楷体_GB2312" pitchFamily="1" charset="-122"/>
              </a:rPr>
              <a:t>公式</a:t>
            </a:r>
            <a:endParaRPr lang="zh-CN" altLang="en-US" sz="3200" b="1" dirty="0">
              <a:solidFill>
                <a:srgbClr val="000000"/>
              </a:solidFill>
              <a:latin typeface="楷体_GB2312" pitchFamily="1" charset="-122"/>
              <a:ea typeface="楷体_GB2312" pitchFamily="1" charset="-122"/>
              <a:sym typeface="楷体_GB2312" pitchFamily="1" charset="-122"/>
            </a:endParaRPr>
          </a:p>
          <a:p>
            <a:pPr marL="1143000" lvl="2" indent="-228600">
              <a:spcBef>
                <a:spcPct val="20000"/>
              </a:spcBef>
            </a:pPr>
            <a:r>
              <a:rPr lang="zh-CN" altLang="en-US" sz="3200" b="1" dirty="0">
                <a:solidFill>
                  <a:srgbClr val="000000"/>
                </a:solidFill>
                <a:latin typeface="楷体_GB2312" pitchFamily="1" charset="-122"/>
                <a:ea typeface="楷体_GB2312" pitchFamily="1" charset="-122"/>
                <a:sym typeface="楷体_GB2312" pitchFamily="1" charset="-122"/>
              </a:rPr>
              <a:t>实验：</a:t>
            </a:r>
            <a:r>
              <a:rPr lang="zh-CN" altLang="en-US" sz="3200" b="1" dirty="0">
                <a:solidFill>
                  <a:srgbClr val="000000"/>
                </a:solidFill>
                <a:latin typeface="Arial" panose="020B0604020202020204" pitchFamily="34" charset="0"/>
                <a:ea typeface="楷体_GB2312" pitchFamily="1" charset="-122"/>
                <a:sym typeface="楷体_GB2312" pitchFamily="1" charset="-122"/>
              </a:rPr>
              <a:t>“</a:t>
            </a:r>
            <a:r>
              <a:rPr lang="zh-CN" altLang="en-US" sz="3200" b="1" dirty="0">
                <a:solidFill>
                  <a:srgbClr val="000000"/>
                </a:solidFill>
                <a:latin typeface="楷体_GB2312" pitchFamily="1" charset="-122"/>
                <a:ea typeface="楷体_GB2312" pitchFamily="1" charset="-122"/>
                <a:sym typeface="楷体_GB2312" pitchFamily="1" charset="-122"/>
              </a:rPr>
              <a:t>阿尔伯特</a:t>
            </a:r>
            <a:r>
              <a:rPr lang="zh-CN" altLang="en-US" sz="3200" b="1" dirty="0">
                <a:solidFill>
                  <a:srgbClr val="000000"/>
                </a:solidFill>
                <a:latin typeface="Arial" panose="020B0604020202020204" pitchFamily="34" charset="0"/>
                <a:ea typeface="楷体_GB2312" pitchFamily="1" charset="-122"/>
                <a:sym typeface="楷体_GB2312" pitchFamily="1" charset="-122"/>
              </a:rPr>
              <a:t>”</a:t>
            </a:r>
            <a:r>
              <a:rPr lang="zh-CN" altLang="en-US" sz="3200" b="1" dirty="0">
                <a:solidFill>
                  <a:srgbClr val="000000"/>
                </a:solidFill>
                <a:latin typeface="楷体_GB2312" pitchFamily="1" charset="-122"/>
                <a:ea typeface="楷体_GB2312" pitchFamily="1" charset="-122"/>
                <a:sym typeface="楷体_GB2312" pitchFamily="1" charset="-122"/>
              </a:rPr>
              <a:t>情绪实验</a:t>
            </a:r>
            <a:endParaRPr lang="zh-CN" altLang="en-US" sz="3200" b="1" dirty="0">
              <a:solidFill>
                <a:srgbClr val="000000"/>
              </a:solidFill>
              <a:latin typeface="楷体_GB2312" pitchFamily="1" charset="-122"/>
              <a:ea typeface="楷体_GB2312" pitchFamily="1" charset="-122"/>
              <a:sym typeface="楷体_GB2312" pitchFamily="1" charset="-122"/>
            </a:endParaRPr>
          </a:p>
          <a:p>
            <a:pPr marL="1143000" lvl="2" indent="-228600">
              <a:spcBef>
                <a:spcPct val="20000"/>
              </a:spcBef>
            </a:pPr>
            <a:r>
              <a:rPr lang="en-US" altLang="zh-CN" sz="3200" b="1" dirty="0">
                <a:solidFill>
                  <a:srgbClr val="000000"/>
                </a:solidFill>
                <a:latin typeface="楷体_GB2312" pitchFamily="1" charset="-122"/>
                <a:ea typeface="楷体_GB2312" pitchFamily="1" charset="-122"/>
                <a:sym typeface="楷体_GB2312" pitchFamily="1" charset="-122"/>
              </a:rPr>
              <a:t>2</a:t>
            </a:r>
            <a:r>
              <a:rPr lang="zh-CN" altLang="en-US" sz="3200" b="1" dirty="0">
                <a:solidFill>
                  <a:srgbClr val="000000"/>
                </a:solidFill>
                <a:latin typeface="楷体_GB2312" pitchFamily="1" charset="-122"/>
                <a:ea typeface="楷体_GB2312" pitchFamily="1" charset="-122"/>
                <a:sym typeface="楷体_GB2312" pitchFamily="1" charset="-122"/>
              </a:rPr>
              <a:t>、  环境＞遗传</a:t>
            </a:r>
            <a:endParaRPr lang="zh-CN" altLang="en-US" dirty="0">
              <a:latin typeface="Arial" panose="020B0604020202020204" pitchFamily="34" charset="0"/>
            </a:endParaRPr>
          </a:p>
        </p:txBody>
      </p:sp>
      <p:pic>
        <p:nvPicPr>
          <p:cNvPr id="51219" name="图片 18" descr="01300000091985120659813871706.jpg"/>
          <p:cNvPicPr>
            <a:picLocks noChangeAspect="1"/>
          </p:cNvPicPr>
          <p:nvPr/>
        </p:nvPicPr>
        <p:blipFill>
          <a:blip r:embed="rId7"/>
          <a:stretch>
            <a:fillRect/>
          </a:stretch>
        </p:blipFill>
        <p:spPr>
          <a:xfrm>
            <a:off x="5214938" y="3500438"/>
            <a:ext cx="3046412" cy="2867025"/>
          </a:xfrm>
          <a:prstGeom prst="rect">
            <a:avLst/>
          </a:prstGeom>
          <a:noFill/>
          <a:ln w="9525">
            <a:noFill/>
          </a:ln>
        </p:spPr>
      </p:pic>
      <p:sp>
        <p:nvSpPr>
          <p:cNvPr id="2" name="日期占位符 1"/>
          <p:cNvSpPr/>
          <p:nvPr>
            <p:ph type="dt" sz="half" idx="10"/>
          </p:nvPr>
        </p:nvSpPr>
        <p:spPr/>
        <p:txBody>
          <a:bodyPr/>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path" presetSubtype="0" repeatCount="indefinite" accel="50000" decel="50000" fill="hold" nodeType="withEffect">
                                  <p:stCondLst>
                                    <p:cond delay="0"/>
                                  </p:stCondLst>
                                  <p:childTnLst>
                                    <p:animMotion origin="layout" path="M -4.44444E-6 -3.7037E-7 L 0.03994 0.0669 C 0.04896 0.08102 0.054 0.10208 0.054 0.12407 C 0.054 0.14907 0.04896 0.16898 0.03994 0.1831 C 0.02709 0.19861 -0.0092 0.19607 -0.02274 0.21667 C -0.03628 0.23727 -0.03732 0.28773 -0.04114 0.30625 " pathEditMode="relative" rAng="0" ptsTypes="FfffsF">
                                      <p:cBhvr>
                                        <p:cTn id="6" dur="2000" fill="hold"/>
                                        <p:tgtEl>
                                          <p:spTgt spid="51203"/>
                                        </p:tgtEl>
                                        <p:attrNameLst>
                                          <p:attrName>ppt_x</p:attrName>
                                          <p:attrName>ppt_y</p:attrName>
                                        </p:attrNameLst>
                                      </p:cBhvr>
                                      <p:rCtr x="600" y="15300"/>
                                    </p:animMotion>
                                  </p:childTnLst>
                                </p:cTn>
                              </p:par>
                              <p:par>
                                <p:cTn id="7" presetID="59" presetClass="path" presetSubtype="0" repeatCount="indefinite" accel="50000" decel="50000" fill="hold" nodeType="withEffect">
                                  <p:stCondLst>
                                    <p:cond delay="250"/>
                                  </p:stCondLst>
                                  <p:childTnLst>
                                    <p:animMotion origin="layout" path="M -0.01528 -0.01829 C 0.00816 -0.03403 0.03854 -0.01319 0.05382 0.02732 C 0.06944 0.06875 0.06406 0.11412 0.04062 0.13033 C 0.01701 0.1456 0.0118 0.19097 0.02726 0.23171 C 0.04288 0.27338 0.07326 0.29491 0.0967 0.27917 " pathEditMode="relative" rAng="3800340" ptsTypes="fffff">
                                      <p:cBhvr>
                                        <p:cTn id="8" dur="2000" fill="hold"/>
                                        <p:tgtEl>
                                          <p:spTgt spid="51216"/>
                                        </p:tgtEl>
                                        <p:attrNameLst>
                                          <p:attrName>ppt_x</p:attrName>
                                          <p:attrName>ppt_y</p:attrName>
                                        </p:attrNameLst>
                                      </p:cBhvr>
                                      <p:rCtr x="5600" y="14900"/>
                                    </p:animMotion>
                                  </p:childTnLst>
                                </p:cTn>
                              </p:par>
                              <p:par>
                                <p:cTn id="9" presetID="58" presetClass="path" presetSubtype="0" repeatCount="indefinite" accel="50000" decel="50000" fill="hold" nodeType="withEffect">
                                  <p:stCondLst>
                                    <p:cond delay="0"/>
                                  </p:stCondLst>
                                  <p:childTnLst>
                                    <p:animMotion origin="layout" path="M -4.44444E-6 -3.7037E-7 L 0.03994 0.0669 C 0.04896 0.08102 0.054 0.10208 0.054 0.12407 C 0.054 0.14907 0.04896 0.16898 0.03994 0.1831 C 0.02709 0.19861 -0.0092 0.19607 -0.02274 0.21667 C -0.03628 0.23727 -0.03732 0.28773 -0.04114 0.30625 " pathEditMode="relative" rAng="0" ptsTypes="FfffsF">
                                      <p:cBhvr>
                                        <p:cTn id="10" dur="2000" fill="hold"/>
                                        <p:tgtEl>
                                          <p:spTgt spid="51204"/>
                                        </p:tgtEl>
                                        <p:attrNameLst>
                                          <p:attrName>ppt_x</p:attrName>
                                          <p:attrName>ppt_y</p:attrName>
                                        </p:attrNameLst>
                                      </p:cBhvr>
                                      <p:rCtr x="600" y="15300"/>
                                    </p:animMotion>
                                  </p:childTnLst>
                                </p:cTn>
                              </p:par>
                              <p:par>
                                <p:cTn id="11" presetID="59" presetClass="path" presetSubtype="0" repeatCount="indefinite" accel="50000" decel="50000" fill="hold" nodeType="withEffect">
                                  <p:stCondLst>
                                    <p:cond delay="250"/>
                                  </p:stCondLst>
                                  <p:childTnLst>
                                    <p:animMotion origin="layout" path="M 4.16667E-6 2.31214E-7 C 0.02482 -0.0104 0.05277 0.01688 0.06284 0.06012 C 0.07361 0.07214 0.04618 0.07399 0.04062 0.08277 C 0.03507 0.09156 0.0335 0.08879 0.02951 0.11237 C 0.00434 0.12301 0.0059 0.18081 0.01649 0.22497 C 0.02673 0.26798 0.05069 0.32786 0.07552 0.31746 " pathEditMode="relative" rAng="0" ptsTypes="ffafff">
                                      <p:cBhvr>
                                        <p:cTn id="12" dur="2000" fill="hold"/>
                                        <p:tgtEl>
                                          <p:spTgt spid="51202"/>
                                        </p:tgtEl>
                                        <p:attrNameLst>
                                          <p:attrName>ppt_x</p:attrName>
                                          <p:attrName>ppt_y</p:attrName>
                                        </p:attrNameLst>
                                      </p:cBhvr>
                                      <p:rCtr x="3800" y="15900"/>
                                    </p:animMotion>
                                  </p:childTnLst>
                                </p:cTn>
                              </p:par>
                              <p:par>
                                <p:cTn id="13" presetID="58" presetClass="path" presetSubtype="0" repeatCount="indefinite" accel="50000" decel="50000" fill="hold" nodeType="withEffect">
                                  <p:stCondLst>
                                    <p:cond delay="0"/>
                                  </p:stCondLst>
                                  <p:childTnLst>
                                    <p:animMotion origin="layout" path="M -2.77778E-7 -4.21965E-6 L 0.02344 0.05087 C 0.02969 0.07561 0.01389 0.08879 0.00434 0.10151 C 0.00139 0.11191 -0.01337 0.12463 -0.01788 0.14382 C -0.0191 0.16324 0.00035 0.19076 -0.00347 0.21781 C -0.01701 0.23839 -0.03733 0.28763 -0.04115 0.30636 " pathEditMode="relative" rAng="0" ptsTypes="FffasF">
                                      <p:cBhvr>
                                        <p:cTn id="14" dur="2000" fill="hold"/>
                                        <p:tgtEl>
                                          <p:spTgt spid="51205"/>
                                        </p:tgtEl>
                                        <p:attrNameLst>
                                          <p:attrName>ppt_x</p:attrName>
                                          <p:attrName>ppt_y</p:attrName>
                                        </p:attrNameLst>
                                      </p:cBhvr>
                                      <p:rCtr x="-200" y="15300"/>
                                    </p:animMotion>
                                  </p:childTnLst>
                                </p:cTn>
                              </p:par>
                              <p:par>
                                <p:cTn id="15" presetID="58" presetClass="path" presetSubtype="0" repeatCount="indefinite" accel="50000" decel="50000" fill="hold" nodeType="withEffect">
                                  <p:stCondLst>
                                    <p:cond delay="500"/>
                                  </p:stCondLst>
                                  <p:childTnLst>
                                    <p:animMotion origin="layout" path="M 5.55556E-7 -4.27746E-6 L -0.01059 0.06683 C -0.01302 0.08093 -0.00434 0.09688 -0.00434 0.11908 C -0.00434 0.14405 -0.01302 0.16902 -0.01059 0.18313 C -0.00712 0.19862 0.00243 0.19607 0.0059 0.21665 C 0.00955 0.23723 0.0099 0.28763 0.01094 0.30636 " pathEditMode="relative" rAng="0" ptsTypes="FfffsF">
                                      <p:cBhvr>
                                        <p:cTn id="16" dur="2000" fill="hold"/>
                                        <p:tgtEl>
                                          <p:spTgt spid="51215"/>
                                        </p:tgtEl>
                                        <p:attrNameLst>
                                          <p:attrName>ppt_x</p:attrName>
                                          <p:attrName>ppt_y</p:attrName>
                                        </p:attrNameLst>
                                      </p:cBhvr>
                                      <p:rCtr x="0" y="15300"/>
                                    </p:animMotion>
                                  </p:childTnLst>
                                </p:cTn>
                              </p:par>
                              <p:par>
                                <p:cTn id="17" presetID="25" presetClass="emph" presetSubtype="0" fill="hold" grpId="0" nodeType="withEffect">
                                  <p:stCondLst>
                                    <p:cond delay="500"/>
                                  </p:stCondLst>
                                  <p:childTnLst>
                                    <p:animClr clrSpc="hsl" dir="cw">
                                      <p:cBhvr override="childStyle">
                                        <p:cTn id="18" dur="500" fill="hold"/>
                                        <p:tgtEl>
                                          <p:spTgt spid="51209"/>
                                        </p:tgtEl>
                                        <p:attrNameLst>
                                          <p:attrName>style.color</p:attrName>
                                        </p:attrNameLst>
                                      </p:cBhvr>
                                      <p:by>
                                        <p:hsl h="0" s="-70560" l="0"/>
                                      </p:by>
                                    </p:animClr>
                                    <p:animClr clrSpc="hsl" dir="cw">
                                      <p:cBhvr>
                                        <p:cTn id="19" dur="500" fill="hold"/>
                                        <p:tgtEl>
                                          <p:spTgt spid="51209"/>
                                        </p:tgtEl>
                                        <p:attrNameLst>
                                          <p:attrName>fillcolor</p:attrName>
                                        </p:attrNameLst>
                                      </p:cBhvr>
                                      <p:by>
                                        <p:hsl h="0" s="-70560" l="0"/>
                                      </p:by>
                                    </p:animClr>
                                    <p:animClr clrSpc="hsl" dir="cw">
                                      <p:cBhvr>
                                        <p:cTn id="20" dur="500" fill="hold"/>
                                        <p:tgtEl>
                                          <p:spTgt spid="51209"/>
                                        </p:tgtEl>
                                        <p:attrNameLst>
                                          <p:attrName>stroke.color</p:attrName>
                                        </p:attrNameLst>
                                      </p:cBhvr>
                                      <p:by>
                                        <p:hsl h="0" s="-70560" l="0"/>
                                      </p:by>
                                    </p:animClr>
                                    <p:set>
                                      <p:cBhvr>
                                        <p:cTn id="21" dur="500" fill="hold"/>
                                        <p:tgtEl>
                                          <p:spTgt spid="51209"/>
                                        </p:tgtEl>
                                        <p:attrNameLst>
                                          <p:attrName>fill.type</p:attrName>
                                        </p:attrNameLst>
                                      </p:cBhvr>
                                      <p:to>
                                        <p:strVal val="solid"/>
                                      </p:to>
                                    </p:set>
                                  </p:childTnLst>
                                </p:cTn>
                              </p:par>
                              <p:par>
                                <p:cTn id="22" presetID="25" presetClass="emph" presetSubtype="0" fill="hold" grpId="0" nodeType="withEffect">
                                  <p:stCondLst>
                                    <p:cond delay="500"/>
                                  </p:stCondLst>
                                  <p:childTnLst>
                                    <p:animClr clrSpc="hsl" dir="cw">
                                      <p:cBhvr override="childStyle">
                                        <p:cTn id="23" dur="500" fill="hold"/>
                                        <p:tgtEl>
                                          <p:spTgt spid="51210"/>
                                        </p:tgtEl>
                                        <p:attrNameLst>
                                          <p:attrName>style.color</p:attrName>
                                        </p:attrNameLst>
                                      </p:cBhvr>
                                      <p:by>
                                        <p:hsl h="0" s="-70560" l="0"/>
                                      </p:by>
                                    </p:animClr>
                                    <p:animClr clrSpc="hsl" dir="cw">
                                      <p:cBhvr>
                                        <p:cTn id="24" dur="500" fill="hold"/>
                                        <p:tgtEl>
                                          <p:spTgt spid="51210"/>
                                        </p:tgtEl>
                                        <p:attrNameLst>
                                          <p:attrName>fillcolor</p:attrName>
                                        </p:attrNameLst>
                                      </p:cBhvr>
                                      <p:by>
                                        <p:hsl h="0" s="-70560" l="0"/>
                                      </p:by>
                                    </p:animClr>
                                    <p:animClr clrSpc="hsl" dir="cw">
                                      <p:cBhvr>
                                        <p:cTn id="25" dur="500" fill="hold"/>
                                        <p:tgtEl>
                                          <p:spTgt spid="51210"/>
                                        </p:tgtEl>
                                        <p:attrNameLst>
                                          <p:attrName>stroke.color</p:attrName>
                                        </p:attrNameLst>
                                      </p:cBhvr>
                                      <p:by>
                                        <p:hsl h="0" s="-70560" l="0"/>
                                      </p:by>
                                    </p:animClr>
                                    <p:set>
                                      <p:cBhvr>
                                        <p:cTn id="26" dur="500" fill="hold"/>
                                        <p:tgtEl>
                                          <p:spTgt spid="51210"/>
                                        </p:tgtEl>
                                        <p:attrNameLst>
                                          <p:attrName>fill.type</p:attrName>
                                        </p:attrNameLst>
                                      </p:cBhvr>
                                      <p:to>
                                        <p:strVal val="solid"/>
                                      </p:to>
                                    </p:set>
                                  </p:childTnLst>
                                </p:cTn>
                              </p:par>
                              <p:par>
                                <p:cTn id="27" presetID="25" presetClass="emph" presetSubtype="0" fill="hold" grpId="0" nodeType="withEffect">
                                  <p:stCondLst>
                                    <p:cond delay="500"/>
                                  </p:stCondLst>
                                  <p:childTnLst>
                                    <p:animClr clrSpc="hsl" dir="cw">
                                      <p:cBhvr override="childStyle">
                                        <p:cTn id="28" dur="500" fill="hold"/>
                                        <p:tgtEl>
                                          <p:spTgt spid="51211"/>
                                        </p:tgtEl>
                                        <p:attrNameLst>
                                          <p:attrName>style.color</p:attrName>
                                        </p:attrNameLst>
                                      </p:cBhvr>
                                      <p:by>
                                        <p:hsl h="0" s="-70560" l="0"/>
                                      </p:by>
                                    </p:animClr>
                                    <p:animClr clrSpc="hsl" dir="cw">
                                      <p:cBhvr>
                                        <p:cTn id="29" dur="500" fill="hold"/>
                                        <p:tgtEl>
                                          <p:spTgt spid="51211"/>
                                        </p:tgtEl>
                                        <p:attrNameLst>
                                          <p:attrName>fillcolor</p:attrName>
                                        </p:attrNameLst>
                                      </p:cBhvr>
                                      <p:by>
                                        <p:hsl h="0" s="-70560" l="0"/>
                                      </p:by>
                                    </p:animClr>
                                    <p:animClr clrSpc="hsl" dir="cw">
                                      <p:cBhvr>
                                        <p:cTn id="30" dur="500" fill="hold"/>
                                        <p:tgtEl>
                                          <p:spTgt spid="51211"/>
                                        </p:tgtEl>
                                        <p:attrNameLst>
                                          <p:attrName>stroke.color</p:attrName>
                                        </p:attrNameLst>
                                      </p:cBhvr>
                                      <p:by>
                                        <p:hsl h="0" s="-70560" l="0"/>
                                      </p:by>
                                    </p:animClr>
                                    <p:set>
                                      <p:cBhvr>
                                        <p:cTn id="31" dur="500" fill="hold"/>
                                        <p:tgtEl>
                                          <p:spTgt spid="51211"/>
                                        </p:tgtEl>
                                        <p:attrNameLst>
                                          <p:attrName>fill.type</p:attrName>
                                        </p:attrNameLst>
                                      </p:cBhvr>
                                      <p:to>
                                        <p:strVal val="solid"/>
                                      </p:to>
                                    </p:set>
                                  </p:childTnLst>
                                </p:cTn>
                              </p:par>
                              <p:par>
                                <p:cTn id="32" presetID="25" presetClass="emph" presetSubtype="0" fill="hold" grpId="0" nodeType="withEffect">
                                  <p:stCondLst>
                                    <p:cond delay="500"/>
                                  </p:stCondLst>
                                  <p:childTnLst>
                                    <p:animClr clrSpc="hsl" dir="cw">
                                      <p:cBhvr override="childStyle">
                                        <p:cTn id="33" dur="500" fill="hold"/>
                                        <p:tgtEl>
                                          <p:spTgt spid="51212"/>
                                        </p:tgtEl>
                                        <p:attrNameLst>
                                          <p:attrName>style.color</p:attrName>
                                        </p:attrNameLst>
                                      </p:cBhvr>
                                      <p:by>
                                        <p:hsl h="0" s="-70560" l="0"/>
                                      </p:by>
                                    </p:animClr>
                                    <p:animClr clrSpc="hsl" dir="cw">
                                      <p:cBhvr>
                                        <p:cTn id="34" dur="500" fill="hold"/>
                                        <p:tgtEl>
                                          <p:spTgt spid="51212"/>
                                        </p:tgtEl>
                                        <p:attrNameLst>
                                          <p:attrName>fillcolor</p:attrName>
                                        </p:attrNameLst>
                                      </p:cBhvr>
                                      <p:by>
                                        <p:hsl h="0" s="-70560" l="0"/>
                                      </p:by>
                                    </p:animClr>
                                    <p:animClr clrSpc="hsl" dir="cw">
                                      <p:cBhvr>
                                        <p:cTn id="35" dur="500" fill="hold"/>
                                        <p:tgtEl>
                                          <p:spTgt spid="51212"/>
                                        </p:tgtEl>
                                        <p:attrNameLst>
                                          <p:attrName>stroke.color</p:attrName>
                                        </p:attrNameLst>
                                      </p:cBhvr>
                                      <p:by>
                                        <p:hsl h="0" s="-70560" l="0"/>
                                      </p:by>
                                    </p:animClr>
                                    <p:set>
                                      <p:cBhvr>
                                        <p:cTn id="36" dur="500" fill="hold"/>
                                        <p:tgtEl>
                                          <p:spTgt spid="51212"/>
                                        </p:tgtEl>
                                        <p:attrNameLst>
                                          <p:attrName>fill.type</p:attrName>
                                        </p:attrNameLst>
                                      </p:cBhvr>
                                      <p:to>
                                        <p:strVal val="solid"/>
                                      </p:to>
                                    </p:set>
                                  </p:childTnLst>
                                </p:cTn>
                              </p:par>
                              <p:par>
                                <p:cTn id="37" presetID="25" presetClass="emph" presetSubtype="0" fill="hold" grpId="0" nodeType="withEffect">
                                  <p:stCondLst>
                                    <p:cond delay="500"/>
                                  </p:stCondLst>
                                  <p:childTnLst>
                                    <p:animClr clrSpc="hsl" dir="cw">
                                      <p:cBhvr override="childStyle">
                                        <p:cTn id="38" dur="500" fill="hold"/>
                                        <p:tgtEl>
                                          <p:spTgt spid="51208"/>
                                        </p:tgtEl>
                                        <p:attrNameLst>
                                          <p:attrName>style.color</p:attrName>
                                        </p:attrNameLst>
                                      </p:cBhvr>
                                      <p:by>
                                        <p:hsl h="0" s="-70560" l="0"/>
                                      </p:by>
                                    </p:animClr>
                                    <p:animClr clrSpc="hsl" dir="cw">
                                      <p:cBhvr>
                                        <p:cTn id="39" dur="500" fill="hold"/>
                                        <p:tgtEl>
                                          <p:spTgt spid="51208"/>
                                        </p:tgtEl>
                                        <p:attrNameLst>
                                          <p:attrName>fillcolor</p:attrName>
                                        </p:attrNameLst>
                                      </p:cBhvr>
                                      <p:by>
                                        <p:hsl h="0" s="-70560" l="0"/>
                                      </p:by>
                                    </p:animClr>
                                    <p:animClr clrSpc="hsl" dir="cw">
                                      <p:cBhvr>
                                        <p:cTn id="40" dur="500" fill="hold"/>
                                        <p:tgtEl>
                                          <p:spTgt spid="51208"/>
                                        </p:tgtEl>
                                        <p:attrNameLst>
                                          <p:attrName>stroke.color</p:attrName>
                                        </p:attrNameLst>
                                      </p:cBhvr>
                                      <p:by>
                                        <p:hsl h="0" s="-70560" l="0"/>
                                      </p:by>
                                    </p:animClr>
                                    <p:set>
                                      <p:cBhvr>
                                        <p:cTn id="41" dur="500" fill="hold"/>
                                        <p:tgtEl>
                                          <p:spTgt spid="51208"/>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51218">
                                            <p:txEl>
                                              <p:charRg st="0" end="6"/>
                                            </p:txEl>
                                          </p:spTgt>
                                        </p:tgtEl>
                                        <p:attrNameLst>
                                          <p:attrName>style.visibility</p:attrName>
                                        </p:attrNameLst>
                                      </p:cBhvr>
                                      <p:to>
                                        <p:strVal val="visible"/>
                                      </p:to>
                                    </p:set>
                                    <p:anim calcmode="lin" valueType="num">
                                      <p:cBhvr>
                                        <p:cTn id="46" dur="500" fill="hold"/>
                                        <p:tgtEl>
                                          <p:spTgt spid="51218">
                                            <p:txEl>
                                              <p:charRg st="0" end="6"/>
                                            </p:txEl>
                                          </p:spTgt>
                                        </p:tgtEl>
                                        <p:attrNameLst>
                                          <p:attrName>ppt_x</p:attrName>
                                        </p:attrNameLst>
                                      </p:cBhvr>
                                      <p:tavLst>
                                        <p:tav tm="0">
                                          <p:val>
                                            <p:strVal val="1+#ppt_w/2"/>
                                          </p:val>
                                        </p:tav>
                                        <p:tav tm="100000">
                                          <p:val>
                                            <p:strVal val="#ppt_x"/>
                                          </p:val>
                                        </p:tav>
                                      </p:tavLst>
                                    </p:anim>
                                    <p:anim calcmode="lin" valueType="num">
                                      <p:cBhvr>
                                        <p:cTn id="47" dur="500" fill="hold"/>
                                        <p:tgtEl>
                                          <p:spTgt spid="51218">
                                            <p:txEl>
                                              <p:charRg st="0" end="6"/>
                                            </p:txEl>
                                          </p:spTgt>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grpId="0" nodeType="clickEffect">
                                  <p:stCondLst>
                                    <p:cond delay="0"/>
                                  </p:stCondLst>
                                  <p:childTnLst>
                                    <p:set>
                                      <p:cBhvr>
                                        <p:cTn id="51" dur="1" fill="hold">
                                          <p:stCondLst>
                                            <p:cond delay="0"/>
                                          </p:stCondLst>
                                        </p:cTn>
                                        <p:tgtEl>
                                          <p:spTgt spid="51218">
                                            <p:txEl>
                                              <p:charRg st="6" end="18"/>
                                            </p:txEl>
                                          </p:spTgt>
                                        </p:tgtEl>
                                        <p:attrNameLst>
                                          <p:attrName>style.visibility</p:attrName>
                                        </p:attrNameLst>
                                      </p:cBhvr>
                                      <p:to>
                                        <p:strVal val="visible"/>
                                      </p:to>
                                    </p:set>
                                    <p:anim calcmode="lin" valueType="num">
                                      <p:cBhvr>
                                        <p:cTn id="52" dur="500" fill="hold"/>
                                        <p:tgtEl>
                                          <p:spTgt spid="51218">
                                            <p:txEl>
                                              <p:charRg st="6" end="18"/>
                                            </p:txEl>
                                          </p:spTgt>
                                        </p:tgtEl>
                                        <p:attrNameLst>
                                          <p:attrName>ppt_x</p:attrName>
                                        </p:attrNameLst>
                                      </p:cBhvr>
                                      <p:tavLst>
                                        <p:tav tm="0">
                                          <p:val>
                                            <p:strVal val="1+#ppt_w/2"/>
                                          </p:val>
                                        </p:tav>
                                        <p:tav tm="100000">
                                          <p:val>
                                            <p:strVal val="#ppt_x"/>
                                          </p:val>
                                        </p:tav>
                                      </p:tavLst>
                                    </p:anim>
                                    <p:anim calcmode="lin" valueType="num">
                                      <p:cBhvr>
                                        <p:cTn id="53" dur="500" fill="hold"/>
                                        <p:tgtEl>
                                          <p:spTgt spid="51218">
                                            <p:txEl>
                                              <p:charRg st="6" end="18"/>
                                            </p:txEl>
                                          </p:spTgt>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51218">
                                            <p:txEl>
                                              <p:charRg st="18" end="32"/>
                                            </p:txEl>
                                          </p:spTgt>
                                        </p:tgtEl>
                                        <p:attrNameLst>
                                          <p:attrName>style.visibility</p:attrName>
                                        </p:attrNameLst>
                                      </p:cBhvr>
                                      <p:to>
                                        <p:strVal val="visible"/>
                                      </p:to>
                                    </p:set>
                                    <p:anim calcmode="lin" valueType="num">
                                      <p:cBhvr>
                                        <p:cTn id="58" dur="500" fill="hold"/>
                                        <p:tgtEl>
                                          <p:spTgt spid="51218">
                                            <p:txEl>
                                              <p:charRg st="18" end="32"/>
                                            </p:txEl>
                                          </p:spTgt>
                                        </p:tgtEl>
                                        <p:attrNameLst>
                                          <p:attrName>ppt_x</p:attrName>
                                        </p:attrNameLst>
                                      </p:cBhvr>
                                      <p:tavLst>
                                        <p:tav tm="0">
                                          <p:val>
                                            <p:strVal val="1+#ppt_w/2"/>
                                          </p:val>
                                        </p:tav>
                                        <p:tav tm="100000">
                                          <p:val>
                                            <p:strVal val="#ppt_x"/>
                                          </p:val>
                                        </p:tav>
                                      </p:tavLst>
                                    </p:anim>
                                    <p:anim calcmode="lin" valueType="num">
                                      <p:cBhvr>
                                        <p:cTn id="59" dur="500" fill="hold"/>
                                        <p:tgtEl>
                                          <p:spTgt spid="51218">
                                            <p:txEl>
                                              <p:charRg st="18" end="32"/>
                                            </p:txEl>
                                          </p:spTgt>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6" presetClass="entr" presetSubtype="0" fill="hold" nodeType="clickEffect">
                                  <p:stCondLst>
                                    <p:cond delay="0"/>
                                  </p:stCondLst>
                                  <p:childTnLst>
                                    <p:set>
                                      <p:cBhvr>
                                        <p:cTn id="63" dur="1" fill="hold">
                                          <p:stCondLst>
                                            <p:cond delay="0"/>
                                          </p:stCondLst>
                                        </p:cTn>
                                        <p:tgtEl>
                                          <p:spTgt spid="51219"/>
                                        </p:tgtEl>
                                        <p:attrNameLst>
                                          <p:attrName>style.visibility</p:attrName>
                                        </p:attrNameLst>
                                      </p:cBhvr>
                                      <p:to>
                                        <p:strVal val="visible"/>
                                      </p:to>
                                    </p:set>
                                    <p:animEffect filter="wipe(down)">
                                      <p:cBhvr>
                                        <p:cTn id="64" dur="580">
                                          <p:stCondLst>
                                            <p:cond delay="0"/>
                                          </p:stCondLst>
                                        </p:cTn>
                                        <p:tgtEl>
                                          <p:spTgt spid="51219"/>
                                        </p:tgtEl>
                                      </p:cBhvr>
                                    </p:animEffect>
                                    <p:anim calcmode="lin" valueType="num">
                                      <p:cBhvr>
                                        <p:cTn id="65" dur="1822" tmFilter="0,0; 0.14,0.36; 0.43,0.73; 0.71,0.91; 1.0,1.0">
                                          <p:stCondLst>
                                            <p:cond delay="0"/>
                                          </p:stCondLst>
                                        </p:cTn>
                                        <p:tgtEl>
                                          <p:spTgt spid="51219"/>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51219"/>
                                        </p:tgtEl>
                                        <p:attrNameLst>
                                          <p:attrName>ppt_y</p:attrName>
                                        </p:attrNameLst>
                                      </p:cBhvr>
                                      <p:tavLst>
                                        <p:tav tm="0" fmla="#ppt_y-sin(pi*$)/3">
                                          <p:val>
                                            <p:fltVal val="0.500000"/>
                                          </p:val>
                                        </p:tav>
                                        <p:tav tm="100000">
                                          <p:val>
                                            <p:fltVal val="1.000000"/>
                                          </p:val>
                                        </p:tav>
                                      </p:tavLst>
                                    </p:anim>
                                    <p:anim calcmode="lin" valueType="num">
                                      <p:cBhvr>
                                        <p:cTn id="67" dur="664" tmFilter="0, 0; 0.125,0.2665; 0.25,0.4; 0.375,0.465; 0.5,0.5;  0.625,0.535; 0.75,0.6; 0.875,0.7335; 1,1">
                                          <p:stCondLst>
                                            <p:cond delay="664"/>
                                          </p:stCondLst>
                                        </p:cTn>
                                        <p:tgtEl>
                                          <p:spTgt spid="51219"/>
                                        </p:tgtEl>
                                        <p:attrNameLst>
                                          <p:attrName>ppt_y</p:attrName>
                                        </p:attrNameLst>
                                      </p:cBhvr>
                                      <p:tavLst>
                                        <p:tav tm="0" fmla="#ppt_y-sin(pi*$)/9">
                                          <p:val>
                                            <p:fltVal val="0.000000"/>
                                          </p:val>
                                        </p:tav>
                                        <p:tav tm="100000">
                                          <p:val>
                                            <p:fltVal val="1.000000"/>
                                          </p:val>
                                        </p:tav>
                                      </p:tavLst>
                                    </p:anim>
                                    <p:anim calcmode="lin" valueType="num">
                                      <p:cBhvr>
                                        <p:cTn id="68" dur="332" tmFilter="0, 0; 0.125,0.2665; 0.25,0.4; 0.375,0.465; 0.5,0.5;  0.625,0.535; 0.75,0.6; 0.875,0.7335; 1,1">
                                          <p:stCondLst>
                                            <p:cond delay="1324"/>
                                          </p:stCondLst>
                                        </p:cTn>
                                        <p:tgtEl>
                                          <p:spTgt spid="51219"/>
                                        </p:tgtEl>
                                        <p:attrNameLst>
                                          <p:attrName>ppt_y</p:attrName>
                                        </p:attrNameLst>
                                      </p:cBhvr>
                                      <p:tavLst>
                                        <p:tav tm="0" fmla="#ppt_y-sin(pi*$)/27">
                                          <p:val>
                                            <p:fltVal val="0.000000"/>
                                          </p:val>
                                        </p:tav>
                                        <p:tav tm="100000">
                                          <p:val>
                                            <p:fltVal val="1.000000"/>
                                          </p:val>
                                        </p:tav>
                                      </p:tavLst>
                                    </p:anim>
                                    <p:anim calcmode="lin" valueType="num">
                                      <p:cBhvr>
                                        <p:cTn id="69" dur="164" tmFilter="0, 0; 0.125,0.2665; 0.25,0.4; 0.375,0.465; 0.5,0.5;  0.625,0.535; 0.75,0.6; 0.875,0.7335; 1,1">
                                          <p:stCondLst>
                                            <p:cond delay="1656"/>
                                          </p:stCondLst>
                                        </p:cTn>
                                        <p:tgtEl>
                                          <p:spTgt spid="51219"/>
                                        </p:tgtEl>
                                        <p:attrNameLst>
                                          <p:attrName>ppt_y</p:attrName>
                                        </p:attrNameLst>
                                      </p:cBhvr>
                                      <p:tavLst>
                                        <p:tav tm="0" fmla="#ppt_y-sin(pi*$)/81">
                                          <p:val>
                                            <p:fltVal val="0.000000"/>
                                          </p:val>
                                        </p:tav>
                                        <p:tav tm="100000">
                                          <p:val>
                                            <p:fltVal val="1.000000"/>
                                          </p:val>
                                        </p:tav>
                                      </p:tavLst>
                                    </p:anim>
                                    <p:animScale>
                                      <p:cBhvr>
                                        <p:cTn id="70" dur="26">
                                          <p:stCondLst>
                                            <p:cond delay="650"/>
                                          </p:stCondLst>
                                        </p:cTn>
                                        <p:tgtEl>
                                          <p:spTgt spid="51219"/>
                                        </p:tgtEl>
                                      </p:cBhvr>
                                      <p:to x="100000" y="60000"/>
                                    </p:animScale>
                                    <p:animScale>
                                      <p:cBhvr>
                                        <p:cTn id="71" dur="166" decel="50000">
                                          <p:stCondLst>
                                            <p:cond delay="676"/>
                                          </p:stCondLst>
                                        </p:cTn>
                                        <p:tgtEl>
                                          <p:spTgt spid="51219"/>
                                        </p:tgtEl>
                                      </p:cBhvr>
                                      <p:to x="100000" y="100000"/>
                                    </p:animScale>
                                    <p:animScale>
                                      <p:cBhvr>
                                        <p:cTn id="72" dur="26">
                                          <p:stCondLst>
                                            <p:cond delay="1312"/>
                                          </p:stCondLst>
                                        </p:cTn>
                                        <p:tgtEl>
                                          <p:spTgt spid="51219"/>
                                        </p:tgtEl>
                                      </p:cBhvr>
                                      <p:to x="100000" y="80000"/>
                                    </p:animScale>
                                    <p:animScale>
                                      <p:cBhvr>
                                        <p:cTn id="73" dur="166" decel="50000">
                                          <p:stCondLst>
                                            <p:cond delay="1338"/>
                                          </p:stCondLst>
                                        </p:cTn>
                                        <p:tgtEl>
                                          <p:spTgt spid="51219"/>
                                        </p:tgtEl>
                                      </p:cBhvr>
                                      <p:to x="100000" y="100000"/>
                                    </p:animScale>
                                    <p:animScale>
                                      <p:cBhvr>
                                        <p:cTn id="74" dur="26">
                                          <p:stCondLst>
                                            <p:cond delay="1642"/>
                                          </p:stCondLst>
                                        </p:cTn>
                                        <p:tgtEl>
                                          <p:spTgt spid="51219"/>
                                        </p:tgtEl>
                                      </p:cBhvr>
                                      <p:to x="100000" y="90000"/>
                                    </p:animScale>
                                    <p:animScale>
                                      <p:cBhvr>
                                        <p:cTn id="75" dur="166" decel="50000">
                                          <p:stCondLst>
                                            <p:cond delay="1668"/>
                                          </p:stCondLst>
                                        </p:cTn>
                                        <p:tgtEl>
                                          <p:spTgt spid="51219"/>
                                        </p:tgtEl>
                                      </p:cBhvr>
                                      <p:to x="100000" y="100000"/>
                                    </p:animScale>
                                    <p:animScale>
                                      <p:cBhvr>
                                        <p:cTn id="76" dur="26">
                                          <p:stCondLst>
                                            <p:cond delay="1808"/>
                                          </p:stCondLst>
                                        </p:cTn>
                                        <p:tgtEl>
                                          <p:spTgt spid="51219"/>
                                        </p:tgtEl>
                                      </p:cBhvr>
                                      <p:to x="100000" y="95000"/>
                                    </p:animScale>
                                    <p:animScale>
                                      <p:cBhvr>
                                        <p:cTn id="77" dur="166" decel="50000">
                                          <p:stCondLst>
                                            <p:cond delay="1834"/>
                                          </p:stCondLst>
                                        </p:cTn>
                                        <p:tgtEl>
                                          <p:spTgt spid="51219"/>
                                        </p:tgtEl>
                                      </p:cBhvr>
                                      <p:to x="100000" y="100000"/>
                                    </p:animScale>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51218">
                                            <p:txEl>
                                              <p:charRg st="32" end="42"/>
                                            </p:txEl>
                                          </p:spTgt>
                                        </p:tgtEl>
                                        <p:attrNameLst>
                                          <p:attrName>style.visibility</p:attrName>
                                        </p:attrNameLst>
                                      </p:cBhvr>
                                      <p:to>
                                        <p:strVal val="visible"/>
                                      </p:to>
                                    </p:set>
                                    <p:animEffect filter="blinds(horizontal)">
                                      <p:cBhvr>
                                        <p:cTn id="82" dur="500"/>
                                        <p:tgtEl>
                                          <p:spTgt spid="51218">
                                            <p:txEl>
                                              <p:charRg st="32" end="4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8" grpId="0" bldLvl="0" animBg="1"/>
      <p:bldP spid="51209" grpId="0" bldLvl="0" animBg="1"/>
      <p:bldP spid="51210" grpId="0" bldLvl="0" animBg="1"/>
      <p:bldP spid="51211" grpId="0" bldLvl="0" animBg="1"/>
      <p:bldP spid="51212" grpId="0" bldLvl="0" animBg="1"/>
      <p:bldP spid="51218" grpId="0" bldLvl="3"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Rectangle 4"/>
          <p:cNvSpPr/>
          <p:nvPr/>
        </p:nvSpPr>
        <p:spPr>
          <a:xfrm>
            <a:off x="0" y="6477000"/>
            <a:ext cx="9142413" cy="381000"/>
          </a:xfrm>
          <a:prstGeom prst="rect">
            <a:avLst/>
          </a:prstGeom>
          <a:solidFill>
            <a:srgbClr val="92D050"/>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52227" name="Rectangle 2"/>
          <p:cNvSpPr/>
          <p:nvPr/>
        </p:nvSpPr>
        <p:spPr>
          <a:xfrm>
            <a:off x="-7937" y="0"/>
            <a:ext cx="9151937" cy="831850"/>
          </a:xfrm>
          <a:prstGeom prst="rect">
            <a:avLst/>
          </a:prstGeom>
          <a:solidFill>
            <a:srgbClr val="92D050"/>
          </a:solidFill>
          <a:ln w="9525">
            <a:noFill/>
          </a:ln>
        </p:spPr>
        <p:txBody>
          <a:bodyPr wrap="none" anchor="ctr"/>
          <a:p>
            <a:r>
              <a:rPr lang="zh-CN" altLang="en-US" sz="3600" dirty="0">
                <a:solidFill>
                  <a:srgbClr val="000000"/>
                </a:solidFill>
                <a:latin typeface="黑体" panose="02010609060101010101" pitchFamily="2" charset="-122"/>
                <a:ea typeface="黑体" panose="02010609060101010101" pitchFamily="2" charset="-122"/>
                <a:sym typeface="黑体" panose="02010609060101010101" pitchFamily="2" charset="-122"/>
              </a:rPr>
              <a:t>第二节 学前儿童发展心理学的历史与新进展</a:t>
            </a:r>
            <a:endParaRPr lang="zh-CN" altLang="en-US" dirty="0">
              <a:latin typeface="Arial" panose="020B0604020202020204" pitchFamily="34" charset="0"/>
            </a:endParaRPr>
          </a:p>
        </p:txBody>
      </p:sp>
      <p:sp>
        <p:nvSpPr>
          <p:cNvPr id="52228" name="Oval 15"/>
          <p:cNvSpPr/>
          <p:nvPr/>
        </p:nvSpPr>
        <p:spPr>
          <a:xfrm>
            <a:off x="358775" y="4221163"/>
            <a:ext cx="684213" cy="719137"/>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52229" name="Oval 14"/>
          <p:cNvSpPr/>
          <p:nvPr/>
        </p:nvSpPr>
        <p:spPr>
          <a:xfrm>
            <a:off x="2786063" y="3714750"/>
            <a:ext cx="1943100" cy="2301875"/>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52230" name="Oval 12"/>
          <p:cNvSpPr/>
          <p:nvPr/>
        </p:nvSpPr>
        <p:spPr>
          <a:xfrm>
            <a:off x="3949700" y="990600"/>
            <a:ext cx="1296988" cy="1584325"/>
          </a:xfrm>
          <a:prstGeom prst="ellipse">
            <a:avLst/>
          </a:prstGeom>
          <a:solidFill>
            <a:srgbClr val="CCCC00">
              <a:alpha val="9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52231" name="Oval 13"/>
          <p:cNvSpPr/>
          <p:nvPr/>
        </p:nvSpPr>
        <p:spPr>
          <a:xfrm>
            <a:off x="6875463" y="2592388"/>
            <a:ext cx="1728787" cy="2232025"/>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52232" name="Oval 22"/>
          <p:cNvSpPr/>
          <p:nvPr/>
        </p:nvSpPr>
        <p:spPr>
          <a:xfrm>
            <a:off x="6881813" y="4222750"/>
            <a:ext cx="611187" cy="719138"/>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52233" name="TextBox 16"/>
          <p:cNvSpPr/>
          <p:nvPr/>
        </p:nvSpPr>
        <p:spPr>
          <a:xfrm>
            <a:off x="214313" y="1071563"/>
            <a:ext cx="8572500" cy="579437"/>
          </a:xfrm>
          <a:prstGeom prst="rect">
            <a:avLst/>
          </a:prstGeom>
          <a:noFill/>
          <a:ln w="9525">
            <a:noFill/>
          </a:ln>
        </p:spPr>
        <p:txBody>
          <a:bodyPr>
            <a:spAutoFit/>
          </a:bodyPr>
          <a:p>
            <a:r>
              <a:rPr lang="zh-CN" altLang="en-US" sz="3200" dirty="0">
                <a:solidFill>
                  <a:srgbClr val="000000"/>
                </a:solidFill>
                <a:latin typeface="黑体" panose="02010609060101010101" pitchFamily="2" charset="-122"/>
                <a:ea typeface="黑体" panose="02010609060101010101" pitchFamily="2" charset="-122"/>
                <a:sym typeface="黑体" panose="02010609060101010101" pitchFamily="2" charset="-122"/>
              </a:rPr>
              <a:t>评价</a:t>
            </a:r>
            <a:endParaRPr lang="zh-CN" altLang="en-US" dirty="0">
              <a:latin typeface="Arial" panose="020B0604020202020204" pitchFamily="34" charset="0"/>
            </a:endParaRPr>
          </a:p>
        </p:txBody>
      </p:sp>
      <p:sp>
        <p:nvSpPr>
          <p:cNvPr id="52234" name="Rectangle 3"/>
          <p:cNvSpPr/>
          <p:nvPr/>
        </p:nvSpPr>
        <p:spPr>
          <a:xfrm>
            <a:off x="214313" y="1643063"/>
            <a:ext cx="8458200" cy="4876800"/>
          </a:xfrm>
          <a:prstGeom prst="rect">
            <a:avLst/>
          </a:prstGeom>
          <a:noFill/>
          <a:ln w="9525">
            <a:noFill/>
          </a:ln>
        </p:spPr>
        <p:txBody>
          <a:bodyPr/>
          <a:p>
            <a:pPr marL="1143000" lvl="2" indent="-228600">
              <a:spcBef>
                <a:spcPct val="20000"/>
              </a:spcBef>
            </a:pPr>
            <a:endParaRPr lang="zh-CN" altLang="en-US" dirty="0">
              <a:latin typeface="Arial" panose="020B0604020202020204" pitchFamily="34" charset="0"/>
            </a:endParaRPr>
          </a:p>
        </p:txBody>
      </p:sp>
      <p:sp>
        <p:nvSpPr>
          <p:cNvPr id="52235" name="Rectangle 3"/>
          <p:cNvSpPr/>
          <p:nvPr/>
        </p:nvSpPr>
        <p:spPr>
          <a:xfrm>
            <a:off x="322263" y="1484313"/>
            <a:ext cx="8458200" cy="4876800"/>
          </a:xfrm>
          <a:prstGeom prst="rect">
            <a:avLst/>
          </a:prstGeom>
          <a:noFill/>
          <a:ln w="9525">
            <a:noFill/>
          </a:ln>
        </p:spPr>
        <p:txBody>
          <a:bodyPr/>
          <a:p>
            <a:pPr marL="1143000" lvl="2" indent="-228600">
              <a:spcBef>
                <a:spcPct val="20000"/>
              </a:spcBef>
            </a:pPr>
            <a:r>
              <a:rPr lang="zh-CN" altLang="en-US" sz="3200" dirty="0">
                <a:solidFill>
                  <a:srgbClr val="008000"/>
                </a:solidFill>
                <a:latin typeface="Arial" panose="020B0604020202020204" pitchFamily="34" charset="0"/>
                <a:ea typeface="楷体" panose="02010609060101010101" charset="-122"/>
              </a:rPr>
              <a:t>优点：</a:t>
            </a:r>
            <a:endParaRPr lang="zh-CN" altLang="en-US" sz="3200" dirty="0">
              <a:solidFill>
                <a:srgbClr val="008000"/>
              </a:solidFill>
              <a:latin typeface="Arial" panose="020B0604020202020204" pitchFamily="34" charset="0"/>
              <a:ea typeface="楷体" panose="02010609060101010101" charset="-122"/>
            </a:endParaRPr>
          </a:p>
          <a:p>
            <a:pPr marL="1143000" lvl="2" indent="-228600">
              <a:spcBef>
                <a:spcPct val="20000"/>
              </a:spcBef>
              <a:buFont typeface="Wingdings" panose="05000000000000000000" pitchFamily="2" charset="2"/>
              <a:buChar char="v"/>
            </a:pPr>
            <a:r>
              <a:rPr lang="zh-CN" altLang="en-US" sz="2400" dirty="0">
                <a:latin typeface="Arial" panose="020B0604020202020204" pitchFamily="34" charset="0"/>
                <a:ea typeface="楷体" panose="02010609060101010101" charset="-122"/>
              </a:rPr>
              <a:t>华生将行为作为心理学研究对象，扩大了心理学的研究范围。</a:t>
            </a:r>
            <a:endParaRPr lang="zh-CN" altLang="en-US" sz="2400" dirty="0">
              <a:latin typeface="Arial" panose="020B0604020202020204" pitchFamily="34" charset="0"/>
              <a:ea typeface="楷体" panose="02010609060101010101" charset="-122"/>
            </a:endParaRPr>
          </a:p>
          <a:p>
            <a:pPr marL="1143000" lvl="2" indent="-228600">
              <a:spcBef>
                <a:spcPct val="20000"/>
              </a:spcBef>
              <a:buFont typeface="Wingdings" panose="05000000000000000000" pitchFamily="2" charset="2"/>
              <a:buChar char="v"/>
            </a:pPr>
            <a:r>
              <a:rPr lang="zh-CN" altLang="en-US" sz="2400" dirty="0">
                <a:latin typeface="Arial" panose="020B0604020202020204" pitchFamily="34" charset="0"/>
                <a:ea typeface="楷体" panose="02010609060101010101" charset="-122"/>
              </a:rPr>
              <a:t>消除了心理学研究的主观性，取得了客观性。</a:t>
            </a:r>
            <a:endParaRPr lang="zh-CN" altLang="en-US" sz="2400" dirty="0">
              <a:latin typeface="Arial" panose="020B0604020202020204" pitchFamily="34" charset="0"/>
              <a:ea typeface="楷体" panose="02010609060101010101" charset="-122"/>
            </a:endParaRPr>
          </a:p>
          <a:p>
            <a:pPr marL="1143000" lvl="2" indent="-228600">
              <a:spcBef>
                <a:spcPct val="20000"/>
              </a:spcBef>
              <a:buFont typeface="Wingdings" panose="05000000000000000000" pitchFamily="2" charset="2"/>
              <a:buNone/>
            </a:pPr>
            <a:r>
              <a:rPr lang="zh-CN" altLang="en-US" sz="3200" dirty="0">
                <a:solidFill>
                  <a:srgbClr val="008000"/>
                </a:solidFill>
                <a:latin typeface="Arial" panose="020B0604020202020204" pitchFamily="34" charset="0"/>
                <a:ea typeface="楷体" panose="02010609060101010101" charset="-122"/>
                <a:sym typeface="Arial" panose="020B0604020202020204" pitchFamily="34" charset="0"/>
              </a:rPr>
              <a:t>缺点：</a:t>
            </a:r>
            <a:endParaRPr lang="zh-CN" altLang="en-US" sz="3200" dirty="0">
              <a:solidFill>
                <a:srgbClr val="008000"/>
              </a:solidFill>
              <a:latin typeface="Arial" panose="020B0604020202020204" pitchFamily="34" charset="0"/>
              <a:ea typeface="楷体" panose="02010609060101010101" charset="-122"/>
              <a:sym typeface="Arial" panose="020B0604020202020204" pitchFamily="34" charset="0"/>
            </a:endParaRPr>
          </a:p>
          <a:p>
            <a:pPr marL="1143000" lvl="2" indent="-228600">
              <a:spcBef>
                <a:spcPct val="20000"/>
              </a:spcBef>
              <a:buFont typeface="Wingdings" panose="05000000000000000000" pitchFamily="2" charset="2"/>
              <a:buChar char="ü"/>
            </a:pPr>
            <a:r>
              <a:rPr lang="zh-CN" altLang="en-US" sz="2400" dirty="0">
                <a:latin typeface="Arial" panose="020B0604020202020204" pitchFamily="34" charset="0"/>
                <a:ea typeface="楷体" panose="02010609060101010101" charset="-122"/>
              </a:rPr>
              <a:t>过分强调环境和教育对个体发展的影响，忽略儿童的主观能动性。</a:t>
            </a:r>
            <a:endParaRPr lang="zh-CN" altLang="en-US" sz="2400" dirty="0">
              <a:latin typeface="Arial" panose="020B0604020202020204" pitchFamily="34" charset="0"/>
              <a:ea typeface="楷体" panose="02010609060101010101" charset="-122"/>
            </a:endParaRPr>
          </a:p>
          <a:p>
            <a:pPr marL="1143000" lvl="2" indent="-228600">
              <a:spcBef>
                <a:spcPct val="20000"/>
              </a:spcBef>
              <a:buFont typeface="Wingdings" panose="05000000000000000000" pitchFamily="2" charset="2"/>
              <a:buChar char="ü"/>
            </a:pPr>
            <a:r>
              <a:rPr lang="zh-CN" altLang="en-US" sz="2400" dirty="0">
                <a:latin typeface="Arial" panose="020B0604020202020204" pitchFamily="34" charset="0"/>
                <a:ea typeface="楷体" panose="02010609060101010101" charset="-122"/>
              </a:rPr>
              <a:t>仅仅关注行为，研究方法过于单一，将心理学简单化。</a:t>
            </a:r>
            <a:endParaRPr lang="zh-CN" altLang="en-US" sz="2400" dirty="0">
              <a:latin typeface="Arial" panose="020B0604020202020204" pitchFamily="34" charset="0"/>
              <a:ea typeface="楷体" panose="02010609060101010101" charset="-122"/>
            </a:endParaRPr>
          </a:p>
          <a:p>
            <a:pPr marL="1143000" lvl="2" indent="-228600">
              <a:spcBef>
                <a:spcPct val="20000"/>
              </a:spcBef>
            </a:pPr>
            <a:endParaRPr lang="zh-CN" altLang="en-US" sz="2400" dirty="0">
              <a:latin typeface="Arial" panose="020B0604020202020204" pitchFamily="34" charset="0"/>
              <a:ea typeface="楷体" panose="02010609060101010101" charset="-122"/>
            </a:endParaRPr>
          </a:p>
        </p:txBody>
      </p:sp>
      <p:sp>
        <p:nvSpPr>
          <p:cNvPr id="2" name="日期占位符 1"/>
          <p:cNvSpPr/>
          <p:nvPr>
            <p:ph type="dt" sz="half" idx="10"/>
          </p:nvPr>
        </p:nvSpPr>
        <p:spPr/>
        <p:txBody>
          <a:bodyPr/>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mph" presetSubtype="0" fill="hold" grpId="0" nodeType="withEffect">
                                  <p:stCondLst>
                                    <p:cond delay="500"/>
                                  </p:stCondLst>
                                  <p:childTnLst>
                                    <p:animClr clrSpc="hsl" dir="cw">
                                      <p:cBhvr override="childStyle">
                                        <p:cTn id="6" dur="500" fill="hold"/>
                                        <p:tgtEl>
                                          <p:spTgt spid="52229"/>
                                        </p:tgtEl>
                                        <p:attrNameLst>
                                          <p:attrName>style.color</p:attrName>
                                        </p:attrNameLst>
                                      </p:cBhvr>
                                      <p:by>
                                        <p:hsl h="0" s="-70560" l="0"/>
                                      </p:by>
                                    </p:animClr>
                                    <p:animClr clrSpc="hsl" dir="cw">
                                      <p:cBhvr>
                                        <p:cTn id="7" dur="500" fill="hold"/>
                                        <p:tgtEl>
                                          <p:spTgt spid="52229"/>
                                        </p:tgtEl>
                                        <p:attrNameLst>
                                          <p:attrName>fillcolor</p:attrName>
                                        </p:attrNameLst>
                                      </p:cBhvr>
                                      <p:by>
                                        <p:hsl h="0" s="-70560" l="0"/>
                                      </p:by>
                                    </p:animClr>
                                    <p:animClr clrSpc="hsl" dir="cw">
                                      <p:cBhvr>
                                        <p:cTn id="8" dur="500" fill="hold"/>
                                        <p:tgtEl>
                                          <p:spTgt spid="52229"/>
                                        </p:tgtEl>
                                        <p:attrNameLst>
                                          <p:attrName>stroke.color</p:attrName>
                                        </p:attrNameLst>
                                      </p:cBhvr>
                                      <p:by>
                                        <p:hsl h="0" s="-70560" l="0"/>
                                      </p:by>
                                    </p:animClr>
                                    <p:set>
                                      <p:cBhvr>
                                        <p:cTn id="9" dur="500" fill="hold"/>
                                        <p:tgtEl>
                                          <p:spTgt spid="52229"/>
                                        </p:tgtEl>
                                        <p:attrNameLst>
                                          <p:attrName>fill.type</p:attrName>
                                        </p:attrNameLst>
                                      </p:cBhvr>
                                      <p:to>
                                        <p:strVal val="solid"/>
                                      </p:to>
                                    </p:set>
                                  </p:childTnLst>
                                </p:cTn>
                              </p:par>
                              <p:par>
                                <p:cTn id="10" presetID="25" presetClass="emph" presetSubtype="0" fill="hold" grpId="0" nodeType="withEffect">
                                  <p:stCondLst>
                                    <p:cond delay="500"/>
                                  </p:stCondLst>
                                  <p:childTnLst>
                                    <p:animClr clrSpc="hsl" dir="cw">
                                      <p:cBhvr override="childStyle">
                                        <p:cTn id="11" dur="500" fill="hold"/>
                                        <p:tgtEl>
                                          <p:spTgt spid="52230"/>
                                        </p:tgtEl>
                                        <p:attrNameLst>
                                          <p:attrName>style.color</p:attrName>
                                        </p:attrNameLst>
                                      </p:cBhvr>
                                      <p:by>
                                        <p:hsl h="0" s="-70560" l="0"/>
                                      </p:by>
                                    </p:animClr>
                                    <p:animClr clrSpc="hsl" dir="cw">
                                      <p:cBhvr>
                                        <p:cTn id="12" dur="500" fill="hold"/>
                                        <p:tgtEl>
                                          <p:spTgt spid="52230"/>
                                        </p:tgtEl>
                                        <p:attrNameLst>
                                          <p:attrName>fillcolor</p:attrName>
                                        </p:attrNameLst>
                                      </p:cBhvr>
                                      <p:by>
                                        <p:hsl h="0" s="-70560" l="0"/>
                                      </p:by>
                                    </p:animClr>
                                    <p:animClr clrSpc="hsl" dir="cw">
                                      <p:cBhvr>
                                        <p:cTn id="13" dur="500" fill="hold"/>
                                        <p:tgtEl>
                                          <p:spTgt spid="52230"/>
                                        </p:tgtEl>
                                        <p:attrNameLst>
                                          <p:attrName>stroke.color</p:attrName>
                                        </p:attrNameLst>
                                      </p:cBhvr>
                                      <p:by>
                                        <p:hsl h="0" s="-70560" l="0"/>
                                      </p:by>
                                    </p:animClr>
                                    <p:set>
                                      <p:cBhvr>
                                        <p:cTn id="14" dur="500" fill="hold"/>
                                        <p:tgtEl>
                                          <p:spTgt spid="52230"/>
                                        </p:tgtEl>
                                        <p:attrNameLst>
                                          <p:attrName>fill.type</p:attrName>
                                        </p:attrNameLst>
                                      </p:cBhvr>
                                      <p:to>
                                        <p:strVal val="solid"/>
                                      </p:to>
                                    </p:set>
                                  </p:childTnLst>
                                </p:cTn>
                              </p:par>
                              <p:par>
                                <p:cTn id="15" presetID="25" presetClass="emph" presetSubtype="0" fill="hold" grpId="0" nodeType="withEffect">
                                  <p:stCondLst>
                                    <p:cond delay="500"/>
                                  </p:stCondLst>
                                  <p:childTnLst>
                                    <p:animClr clrSpc="hsl" dir="cw">
                                      <p:cBhvr override="childStyle">
                                        <p:cTn id="16" dur="500" fill="hold"/>
                                        <p:tgtEl>
                                          <p:spTgt spid="52231"/>
                                        </p:tgtEl>
                                        <p:attrNameLst>
                                          <p:attrName>style.color</p:attrName>
                                        </p:attrNameLst>
                                      </p:cBhvr>
                                      <p:by>
                                        <p:hsl h="0" s="-70560" l="0"/>
                                      </p:by>
                                    </p:animClr>
                                    <p:animClr clrSpc="hsl" dir="cw">
                                      <p:cBhvr>
                                        <p:cTn id="17" dur="500" fill="hold"/>
                                        <p:tgtEl>
                                          <p:spTgt spid="52231"/>
                                        </p:tgtEl>
                                        <p:attrNameLst>
                                          <p:attrName>fillcolor</p:attrName>
                                        </p:attrNameLst>
                                      </p:cBhvr>
                                      <p:by>
                                        <p:hsl h="0" s="-70560" l="0"/>
                                      </p:by>
                                    </p:animClr>
                                    <p:animClr clrSpc="hsl" dir="cw">
                                      <p:cBhvr>
                                        <p:cTn id="18" dur="500" fill="hold"/>
                                        <p:tgtEl>
                                          <p:spTgt spid="52231"/>
                                        </p:tgtEl>
                                        <p:attrNameLst>
                                          <p:attrName>stroke.color</p:attrName>
                                        </p:attrNameLst>
                                      </p:cBhvr>
                                      <p:by>
                                        <p:hsl h="0" s="-70560" l="0"/>
                                      </p:by>
                                    </p:animClr>
                                    <p:set>
                                      <p:cBhvr>
                                        <p:cTn id="19" dur="500" fill="hold"/>
                                        <p:tgtEl>
                                          <p:spTgt spid="52231"/>
                                        </p:tgtEl>
                                        <p:attrNameLst>
                                          <p:attrName>fill.type</p:attrName>
                                        </p:attrNameLst>
                                      </p:cBhvr>
                                      <p:to>
                                        <p:strVal val="solid"/>
                                      </p:to>
                                    </p:set>
                                  </p:childTnLst>
                                </p:cTn>
                              </p:par>
                              <p:par>
                                <p:cTn id="20" presetID="25" presetClass="emph" presetSubtype="0" fill="hold" grpId="0" nodeType="withEffect">
                                  <p:stCondLst>
                                    <p:cond delay="500"/>
                                  </p:stCondLst>
                                  <p:childTnLst>
                                    <p:animClr clrSpc="hsl" dir="cw">
                                      <p:cBhvr override="childStyle">
                                        <p:cTn id="21" dur="500" fill="hold"/>
                                        <p:tgtEl>
                                          <p:spTgt spid="52232"/>
                                        </p:tgtEl>
                                        <p:attrNameLst>
                                          <p:attrName>style.color</p:attrName>
                                        </p:attrNameLst>
                                      </p:cBhvr>
                                      <p:by>
                                        <p:hsl h="0" s="-70560" l="0"/>
                                      </p:by>
                                    </p:animClr>
                                    <p:animClr clrSpc="hsl" dir="cw">
                                      <p:cBhvr>
                                        <p:cTn id="22" dur="500" fill="hold"/>
                                        <p:tgtEl>
                                          <p:spTgt spid="52232"/>
                                        </p:tgtEl>
                                        <p:attrNameLst>
                                          <p:attrName>fillcolor</p:attrName>
                                        </p:attrNameLst>
                                      </p:cBhvr>
                                      <p:by>
                                        <p:hsl h="0" s="-70560" l="0"/>
                                      </p:by>
                                    </p:animClr>
                                    <p:animClr clrSpc="hsl" dir="cw">
                                      <p:cBhvr>
                                        <p:cTn id="23" dur="500" fill="hold"/>
                                        <p:tgtEl>
                                          <p:spTgt spid="52232"/>
                                        </p:tgtEl>
                                        <p:attrNameLst>
                                          <p:attrName>stroke.color</p:attrName>
                                        </p:attrNameLst>
                                      </p:cBhvr>
                                      <p:by>
                                        <p:hsl h="0" s="-70560" l="0"/>
                                      </p:by>
                                    </p:animClr>
                                    <p:set>
                                      <p:cBhvr>
                                        <p:cTn id="24" dur="500" fill="hold"/>
                                        <p:tgtEl>
                                          <p:spTgt spid="52232"/>
                                        </p:tgtEl>
                                        <p:attrNameLst>
                                          <p:attrName>fill.type</p:attrName>
                                        </p:attrNameLst>
                                      </p:cBhvr>
                                      <p:to>
                                        <p:strVal val="solid"/>
                                      </p:to>
                                    </p:set>
                                  </p:childTnLst>
                                </p:cTn>
                              </p:par>
                              <p:par>
                                <p:cTn id="25" presetID="25" presetClass="emph" presetSubtype="0" fill="hold" grpId="0" nodeType="withEffect">
                                  <p:stCondLst>
                                    <p:cond delay="500"/>
                                  </p:stCondLst>
                                  <p:childTnLst>
                                    <p:animClr clrSpc="hsl" dir="cw">
                                      <p:cBhvr override="childStyle">
                                        <p:cTn id="26" dur="500" fill="hold"/>
                                        <p:tgtEl>
                                          <p:spTgt spid="52228"/>
                                        </p:tgtEl>
                                        <p:attrNameLst>
                                          <p:attrName>style.color</p:attrName>
                                        </p:attrNameLst>
                                      </p:cBhvr>
                                      <p:by>
                                        <p:hsl h="0" s="-70560" l="0"/>
                                      </p:by>
                                    </p:animClr>
                                    <p:animClr clrSpc="hsl" dir="cw">
                                      <p:cBhvr>
                                        <p:cTn id="27" dur="500" fill="hold"/>
                                        <p:tgtEl>
                                          <p:spTgt spid="52228"/>
                                        </p:tgtEl>
                                        <p:attrNameLst>
                                          <p:attrName>fillcolor</p:attrName>
                                        </p:attrNameLst>
                                      </p:cBhvr>
                                      <p:by>
                                        <p:hsl h="0" s="-70560" l="0"/>
                                      </p:by>
                                    </p:animClr>
                                    <p:animClr clrSpc="hsl" dir="cw">
                                      <p:cBhvr>
                                        <p:cTn id="28" dur="500" fill="hold"/>
                                        <p:tgtEl>
                                          <p:spTgt spid="52228"/>
                                        </p:tgtEl>
                                        <p:attrNameLst>
                                          <p:attrName>stroke.color</p:attrName>
                                        </p:attrNameLst>
                                      </p:cBhvr>
                                      <p:by>
                                        <p:hsl h="0" s="-70560" l="0"/>
                                      </p:by>
                                    </p:animClr>
                                    <p:set>
                                      <p:cBhvr>
                                        <p:cTn id="29" dur="500" fill="hold"/>
                                        <p:tgtEl>
                                          <p:spTgt spid="52228"/>
                                        </p:tgtEl>
                                        <p:attrNameLst>
                                          <p:attrName>fill.type</p:attrName>
                                        </p:attrNameLst>
                                      </p:cBhvr>
                                      <p:to>
                                        <p:strVal val="solid"/>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52235">
                                            <p:txEl>
                                              <p:charRg st="0" end="4"/>
                                            </p:txEl>
                                          </p:spTgt>
                                        </p:tgtEl>
                                        <p:attrNameLst>
                                          <p:attrName>style.visibility</p:attrName>
                                        </p:attrNameLst>
                                      </p:cBhvr>
                                      <p:to>
                                        <p:strVal val="visible"/>
                                      </p:to>
                                    </p:set>
                                    <p:anim calcmode="lin" valueType="num">
                                      <p:cBhvr>
                                        <p:cTn id="34" dur="500" fill="hold"/>
                                        <p:tgtEl>
                                          <p:spTgt spid="52235">
                                            <p:txEl>
                                              <p:charRg st="0" end="4"/>
                                            </p:txEl>
                                          </p:spTgt>
                                        </p:tgtEl>
                                        <p:attrNameLst>
                                          <p:attrName>ppt_x</p:attrName>
                                        </p:attrNameLst>
                                      </p:cBhvr>
                                      <p:tavLst>
                                        <p:tav tm="0">
                                          <p:val>
                                            <p:strVal val="1+#ppt_w/2"/>
                                          </p:val>
                                        </p:tav>
                                        <p:tav tm="100000">
                                          <p:val>
                                            <p:strVal val="#ppt_x"/>
                                          </p:val>
                                        </p:tav>
                                      </p:tavLst>
                                    </p:anim>
                                    <p:anim calcmode="lin" valueType="num">
                                      <p:cBhvr>
                                        <p:cTn id="35" dur="500" fill="hold"/>
                                        <p:tgtEl>
                                          <p:spTgt spid="52235">
                                            <p:txEl>
                                              <p:charRg st="0" end="4"/>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52235">
                                            <p:txEl>
                                              <p:charRg st="4" end="32"/>
                                            </p:txEl>
                                          </p:spTgt>
                                        </p:tgtEl>
                                        <p:attrNameLst>
                                          <p:attrName>style.visibility</p:attrName>
                                        </p:attrNameLst>
                                      </p:cBhvr>
                                      <p:to>
                                        <p:strVal val="visible"/>
                                      </p:to>
                                    </p:set>
                                    <p:anim calcmode="lin" valueType="num">
                                      <p:cBhvr>
                                        <p:cTn id="40" dur="500" fill="hold"/>
                                        <p:tgtEl>
                                          <p:spTgt spid="52235">
                                            <p:txEl>
                                              <p:charRg st="4" end="32"/>
                                            </p:txEl>
                                          </p:spTgt>
                                        </p:tgtEl>
                                        <p:attrNameLst>
                                          <p:attrName>ppt_x</p:attrName>
                                        </p:attrNameLst>
                                      </p:cBhvr>
                                      <p:tavLst>
                                        <p:tav tm="0">
                                          <p:val>
                                            <p:strVal val="1+#ppt_w/2"/>
                                          </p:val>
                                        </p:tav>
                                        <p:tav tm="100000">
                                          <p:val>
                                            <p:strVal val="#ppt_x"/>
                                          </p:val>
                                        </p:tav>
                                      </p:tavLst>
                                    </p:anim>
                                    <p:anim calcmode="lin" valueType="num">
                                      <p:cBhvr>
                                        <p:cTn id="41" dur="500" fill="hold"/>
                                        <p:tgtEl>
                                          <p:spTgt spid="52235">
                                            <p:txEl>
                                              <p:charRg st="4" end="32"/>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52235">
                                            <p:txEl>
                                              <p:charRg st="32" end="53"/>
                                            </p:txEl>
                                          </p:spTgt>
                                        </p:tgtEl>
                                        <p:attrNameLst>
                                          <p:attrName>style.visibility</p:attrName>
                                        </p:attrNameLst>
                                      </p:cBhvr>
                                      <p:to>
                                        <p:strVal val="visible"/>
                                      </p:to>
                                    </p:set>
                                    <p:anim calcmode="lin" valueType="num">
                                      <p:cBhvr>
                                        <p:cTn id="46" dur="500" fill="hold"/>
                                        <p:tgtEl>
                                          <p:spTgt spid="52235">
                                            <p:txEl>
                                              <p:charRg st="32" end="53"/>
                                            </p:txEl>
                                          </p:spTgt>
                                        </p:tgtEl>
                                        <p:attrNameLst>
                                          <p:attrName>ppt_x</p:attrName>
                                        </p:attrNameLst>
                                      </p:cBhvr>
                                      <p:tavLst>
                                        <p:tav tm="0">
                                          <p:val>
                                            <p:strVal val="1+#ppt_w/2"/>
                                          </p:val>
                                        </p:tav>
                                        <p:tav tm="100000">
                                          <p:val>
                                            <p:strVal val="#ppt_x"/>
                                          </p:val>
                                        </p:tav>
                                      </p:tavLst>
                                    </p:anim>
                                    <p:anim calcmode="lin" valueType="num">
                                      <p:cBhvr>
                                        <p:cTn id="47" dur="500" fill="hold"/>
                                        <p:tgtEl>
                                          <p:spTgt spid="52235">
                                            <p:txEl>
                                              <p:charRg st="32" end="53"/>
                                            </p:txEl>
                                          </p:spTgt>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grpId="0" nodeType="clickEffect">
                                  <p:stCondLst>
                                    <p:cond delay="0"/>
                                  </p:stCondLst>
                                  <p:childTnLst>
                                    <p:set>
                                      <p:cBhvr>
                                        <p:cTn id="51" dur="1" fill="hold">
                                          <p:stCondLst>
                                            <p:cond delay="0"/>
                                          </p:stCondLst>
                                        </p:cTn>
                                        <p:tgtEl>
                                          <p:spTgt spid="52235">
                                            <p:txEl>
                                              <p:charRg st="53" end="57"/>
                                            </p:txEl>
                                          </p:spTgt>
                                        </p:tgtEl>
                                        <p:attrNameLst>
                                          <p:attrName>style.visibility</p:attrName>
                                        </p:attrNameLst>
                                      </p:cBhvr>
                                      <p:to>
                                        <p:strVal val="visible"/>
                                      </p:to>
                                    </p:set>
                                    <p:anim calcmode="lin" valueType="num">
                                      <p:cBhvr>
                                        <p:cTn id="52" dur="500" fill="hold"/>
                                        <p:tgtEl>
                                          <p:spTgt spid="52235">
                                            <p:txEl>
                                              <p:charRg st="53" end="57"/>
                                            </p:txEl>
                                          </p:spTgt>
                                        </p:tgtEl>
                                        <p:attrNameLst>
                                          <p:attrName>ppt_x</p:attrName>
                                        </p:attrNameLst>
                                      </p:cBhvr>
                                      <p:tavLst>
                                        <p:tav tm="0">
                                          <p:val>
                                            <p:strVal val="1+#ppt_w/2"/>
                                          </p:val>
                                        </p:tav>
                                        <p:tav tm="100000">
                                          <p:val>
                                            <p:strVal val="#ppt_x"/>
                                          </p:val>
                                        </p:tav>
                                      </p:tavLst>
                                    </p:anim>
                                    <p:anim calcmode="lin" valueType="num">
                                      <p:cBhvr>
                                        <p:cTn id="53" dur="500" fill="hold"/>
                                        <p:tgtEl>
                                          <p:spTgt spid="52235">
                                            <p:txEl>
                                              <p:charRg st="53" end="57"/>
                                            </p:txEl>
                                          </p:spTgt>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52235">
                                            <p:txEl>
                                              <p:charRg st="57" end="87"/>
                                            </p:txEl>
                                          </p:spTgt>
                                        </p:tgtEl>
                                        <p:attrNameLst>
                                          <p:attrName>style.visibility</p:attrName>
                                        </p:attrNameLst>
                                      </p:cBhvr>
                                      <p:to>
                                        <p:strVal val="visible"/>
                                      </p:to>
                                    </p:set>
                                    <p:anim calcmode="lin" valueType="num">
                                      <p:cBhvr>
                                        <p:cTn id="58" dur="500" fill="hold"/>
                                        <p:tgtEl>
                                          <p:spTgt spid="52235">
                                            <p:txEl>
                                              <p:charRg st="57" end="87"/>
                                            </p:txEl>
                                          </p:spTgt>
                                        </p:tgtEl>
                                        <p:attrNameLst>
                                          <p:attrName>ppt_x</p:attrName>
                                        </p:attrNameLst>
                                      </p:cBhvr>
                                      <p:tavLst>
                                        <p:tav tm="0">
                                          <p:val>
                                            <p:strVal val="1+#ppt_w/2"/>
                                          </p:val>
                                        </p:tav>
                                        <p:tav tm="100000">
                                          <p:val>
                                            <p:strVal val="#ppt_x"/>
                                          </p:val>
                                        </p:tav>
                                      </p:tavLst>
                                    </p:anim>
                                    <p:anim calcmode="lin" valueType="num">
                                      <p:cBhvr>
                                        <p:cTn id="59" dur="500" fill="hold"/>
                                        <p:tgtEl>
                                          <p:spTgt spid="52235">
                                            <p:txEl>
                                              <p:charRg st="57" end="87"/>
                                            </p:txEl>
                                          </p:spTgt>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2" fill="hold" grpId="0" nodeType="clickEffect">
                                  <p:stCondLst>
                                    <p:cond delay="0"/>
                                  </p:stCondLst>
                                  <p:childTnLst>
                                    <p:set>
                                      <p:cBhvr>
                                        <p:cTn id="63" dur="1" fill="hold">
                                          <p:stCondLst>
                                            <p:cond delay="0"/>
                                          </p:stCondLst>
                                        </p:cTn>
                                        <p:tgtEl>
                                          <p:spTgt spid="52235">
                                            <p:txEl>
                                              <p:charRg st="87" end="112"/>
                                            </p:txEl>
                                          </p:spTgt>
                                        </p:tgtEl>
                                        <p:attrNameLst>
                                          <p:attrName>style.visibility</p:attrName>
                                        </p:attrNameLst>
                                      </p:cBhvr>
                                      <p:to>
                                        <p:strVal val="visible"/>
                                      </p:to>
                                    </p:set>
                                    <p:anim calcmode="lin" valueType="num">
                                      <p:cBhvr>
                                        <p:cTn id="64" dur="500" fill="hold"/>
                                        <p:tgtEl>
                                          <p:spTgt spid="52235">
                                            <p:txEl>
                                              <p:charRg st="87" end="112"/>
                                            </p:txEl>
                                          </p:spTgt>
                                        </p:tgtEl>
                                        <p:attrNameLst>
                                          <p:attrName>ppt_x</p:attrName>
                                        </p:attrNameLst>
                                      </p:cBhvr>
                                      <p:tavLst>
                                        <p:tav tm="0">
                                          <p:val>
                                            <p:strVal val="1+#ppt_w/2"/>
                                          </p:val>
                                        </p:tav>
                                        <p:tav tm="100000">
                                          <p:val>
                                            <p:strVal val="#ppt_x"/>
                                          </p:val>
                                        </p:tav>
                                      </p:tavLst>
                                    </p:anim>
                                    <p:anim calcmode="lin" valueType="num">
                                      <p:cBhvr>
                                        <p:cTn id="65" dur="500" fill="hold"/>
                                        <p:tgtEl>
                                          <p:spTgt spid="52235">
                                            <p:txEl>
                                              <p:charRg st="87" end="1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bldLvl="0" animBg="1"/>
      <p:bldP spid="52229" grpId="0" bldLvl="0" animBg="1"/>
      <p:bldP spid="52230" grpId="0" bldLvl="0" animBg="1"/>
      <p:bldP spid="52231" grpId="0" bldLvl="0" animBg="1"/>
      <p:bldP spid="52232" grpId="0" bldLvl="0" animBg="1"/>
      <p:bldP spid="52234" grpId="0" bldLvl="3" build="p"/>
      <p:bldP spid="52235" grpId="0" bldLvl="3"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3250" name="Picture 5" descr="abstract-design-with-beautiful-flowers1"/>
          <p:cNvPicPr>
            <a:picLocks noChangeAspect="1"/>
          </p:cNvPicPr>
          <p:nvPr/>
        </p:nvPicPr>
        <p:blipFill>
          <a:blip r:embed="rId1"/>
          <a:stretch>
            <a:fillRect/>
          </a:stretch>
        </p:blipFill>
        <p:spPr>
          <a:xfrm>
            <a:off x="2597150" y="5573713"/>
            <a:ext cx="246063" cy="519112"/>
          </a:xfrm>
          <a:prstGeom prst="rect">
            <a:avLst/>
          </a:prstGeom>
          <a:noFill/>
          <a:ln w="9525">
            <a:noFill/>
          </a:ln>
        </p:spPr>
      </p:pic>
      <p:pic>
        <p:nvPicPr>
          <p:cNvPr id="53251" name="Picture 5" descr="abstract-design-with-beautiful-flowers1"/>
          <p:cNvPicPr>
            <a:picLocks noChangeAspect="1"/>
          </p:cNvPicPr>
          <p:nvPr/>
        </p:nvPicPr>
        <p:blipFill>
          <a:blip r:embed="rId2"/>
          <a:stretch>
            <a:fillRect/>
          </a:stretch>
        </p:blipFill>
        <p:spPr>
          <a:xfrm>
            <a:off x="250825" y="4895850"/>
            <a:ext cx="406400" cy="404813"/>
          </a:xfrm>
          <a:prstGeom prst="rect">
            <a:avLst/>
          </a:prstGeom>
          <a:noFill/>
          <a:ln w="9525">
            <a:noFill/>
          </a:ln>
        </p:spPr>
      </p:pic>
      <p:pic>
        <p:nvPicPr>
          <p:cNvPr id="53252" name="Picture 5" descr="abstract-design-with-beautiful-flowers1"/>
          <p:cNvPicPr>
            <a:picLocks noChangeAspect="1"/>
          </p:cNvPicPr>
          <p:nvPr/>
        </p:nvPicPr>
        <p:blipFill>
          <a:blip r:embed="rId2"/>
          <a:stretch>
            <a:fillRect/>
          </a:stretch>
        </p:blipFill>
        <p:spPr>
          <a:xfrm>
            <a:off x="1285875" y="5048250"/>
            <a:ext cx="406400" cy="404813"/>
          </a:xfrm>
          <a:prstGeom prst="rect">
            <a:avLst/>
          </a:prstGeom>
          <a:noFill/>
          <a:ln w="9525">
            <a:noFill/>
          </a:ln>
        </p:spPr>
      </p:pic>
      <p:pic>
        <p:nvPicPr>
          <p:cNvPr id="53253" name="Picture 5" descr="abstract-design-with-beautiful-flowers1"/>
          <p:cNvPicPr>
            <a:picLocks noChangeAspect="1"/>
          </p:cNvPicPr>
          <p:nvPr/>
        </p:nvPicPr>
        <p:blipFill>
          <a:blip r:embed="rId3"/>
          <a:stretch>
            <a:fillRect/>
          </a:stretch>
        </p:blipFill>
        <p:spPr>
          <a:xfrm>
            <a:off x="2124075" y="5543550"/>
            <a:ext cx="404813" cy="406400"/>
          </a:xfrm>
          <a:prstGeom prst="rect">
            <a:avLst/>
          </a:prstGeom>
          <a:noFill/>
          <a:ln w="9525">
            <a:noFill/>
          </a:ln>
        </p:spPr>
      </p:pic>
      <p:sp>
        <p:nvSpPr>
          <p:cNvPr id="53254" name="Rectangle 4"/>
          <p:cNvSpPr/>
          <p:nvPr/>
        </p:nvSpPr>
        <p:spPr>
          <a:xfrm>
            <a:off x="0" y="6477000"/>
            <a:ext cx="9142413" cy="381000"/>
          </a:xfrm>
          <a:prstGeom prst="rect">
            <a:avLst/>
          </a:prstGeom>
          <a:solidFill>
            <a:srgbClr val="92D050"/>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53255" name="Oval 15"/>
          <p:cNvSpPr/>
          <p:nvPr/>
        </p:nvSpPr>
        <p:spPr>
          <a:xfrm>
            <a:off x="358775" y="4221163"/>
            <a:ext cx="684213" cy="719137"/>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53256" name="Oval 14"/>
          <p:cNvSpPr/>
          <p:nvPr/>
        </p:nvSpPr>
        <p:spPr>
          <a:xfrm>
            <a:off x="2700338" y="3789363"/>
            <a:ext cx="1943100" cy="2301875"/>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53257" name="Oval 12"/>
          <p:cNvSpPr/>
          <p:nvPr/>
        </p:nvSpPr>
        <p:spPr>
          <a:xfrm>
            <a:off x="3949700" y="990600"/>
            <a:ext cx="1296988" cy="1584325"/>
          </a:xfrm>
          <a:prstGeom prst="ellipse">
            <a:avLst/>
          </a:prstGeom>
          <a:solidFill>
            <a:srgbClr val="CCCC00">
              <a:alpha val="9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53258" name="Oval 13"/>
          <p:cNvSpPr/>
          <p:nvPr/>
        </p:nvSpPr>
        <p:spPr>
          <a:xfrm>
            <a:off x="6875463" y="2592388"/>
            <a:ext cx="1728787" cy="2232025"/>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53259" name="Oval 22"/>
          <p:cNvSpPr/>
          <p:nvPr/>
        </p:nvSpPr>
        <p:spPr>
          <a:xfrm>
            <a:off x="6881813" y="4222750"/>
            <a:ext cx="611187" cy="719138"/>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pic>
        <p:nvPicPr>
          <p:cNvPr id="53260" name="Picture 5" descr="abstract-design-with-beautiful-flowers1"/>
          <p:cNvPicPr>
            <a:picLocks noChangeAspect="1"/>
          </p:cNvPicPr>
          <p:nvPr/>
        </p:nvPicPr>
        <p:blipFill>
          <a:blip r:embed="rId4"/>
          <a:stretch>
            <a:fillRect/>
          </a:stretch>
        </p:blipFill>
        <p:spPr>
          <a:xfrm>
            <a:off x="107950" y="4076700"/>
            <a:ext cx="2089150" cy="2814638"/>
          </a:xfrm>
          <a:prstGeom prst="rect">
            <a:avLst/>
          </a:prstGeom>
          <a:noFill/>
          <a:ln w="9525">
            <a:noFill/>
          </a:ln>
        </p:spPr>
      </p:pic>
      <p:pic>
        <p:nvPicPr>
          <p:cNvPr id="53261" name="Picture 5" descr="abstract-design-with-beautiful-flowers1"/>
          <p:cNvPicPr>
            <a:picLocks noChangeAspect="1"/>
          </p:cNvPicPr>
          <p:nvPr/>
        </p:nvPicPr>
        <p:blipFill>
          <a:blip r:embed="rId5"/>
          <a:stretch>
            <a:fillRect/>
          </a:stretch>
        </p:blipFill>
        <p:spPr>
          <a:xfrm>
            <a:off x="2124075" y="5157788"/>
            <a:ext cx="1293813" cy="1741487"/>
          </a:xfrm>
          <a:prstGeom prst="rect">
            <a:avLst/>
          </a:prstGeom>
          <a:noFill/>
          <a:ln w="9525">
            <a:noFill/>
          </a:ln>
        </p:spPr>
      </p:pic>
      <p:pic>
        <p:nvPicPr>
          <p:cNvPr id="53262" name="Picture 5" descr="abstract-design-with-beautiful-flowers1"/>
          <p:cNvPicPr>
            <a:picLocks noChangeAspect="1"/>
          </p:cNvPicPr>
          <p:nvPr/>
        </p:nvPicPr>
        <p:blipFill>
          <a:blip r:embed="rId2"/>
          <a:stretch>
            <a:fillRect/>
          </a:stretch>
        </p:blipFill>
        <p:spPr>
          <a:xfrm>
            <a:off x="403225" y="5048250"/>
            <a:ext cx="406400" cy="404813"/>
          </a:xfrm>
          <a:prstGeom prst="rect">
            <a:avLst/>
          </a:prstGeom>
          <a:noFill/>
          <a:ln w="9525">
            <a:noFill/>
          </a:ln>
        </p:spPr>
      </p:pic>
      <p:pic>
        <p:nvPicPr>
          <p:cNvPr id="53263" name="Picture 7" descr="abstract-design-with-beautiful-flowers1"/>
          <p:cNvPicPr>
            <a:picLocks noChangeAspect="1"/>
          </p:cNvPicPr>
          <p:nvPr/>
        </p:nvPicPr>
        <p:blipFill>
          <a:blip r:embed="rId6"/>
          <a:stretch>
            <a:fillRect/>
          </a:stretch>
        </p:blipFill>
        <p:spPr>
          <a:xfrm>
            <a:off x="3203575" y="5913438"/>
            <a:ext cx="247650" cy="179387"/>
          </a:xfrm>
          <a:prstGeom prst="rect">
            <a:avLst/>
          </a:prstGeom>
          <a:noFill/>
          <a:ln w="9525">
            <a:noFill/>
          </a:ln>
        </p:spPr>
      </p:pic>
      <p:sp>
        <p:nvSpPr>
          <p:cNvPr id="53264" name="Rectangle 2"/>
          <p:cNvSpPr/>
          <p:nvPr/>
        </p:nvSpPr>
        <p:spPr>
          <a:xfrm>
            <a:off x="0" y="0"/>
            <a:ext cx="9158288" cy="831850"/>
          </a:xfrm>
          <a:prstGeom prst="rect">
            <a:avLst/>
          </a:prstGeom>
          <a:solidFill>
            <a:srgbClr val="92D050"/>
          </a:solidFill>
          <a:ln w="9525">
            <a:noFill/>
          </a:ln>
        </p:spPr>
        <p:txBody>
          <a:bodyPr wrap="none" anchor="ctr"/>
          <a:p>
            <a:r>
              <a:rPr lang="zh-CN" altLang="en-US" sz="3600" dirty="0">
                <a:solidFill>
                  <a:srgbClr val="000000"/>
                </a:solidFill>
                <a:latin typeface="黑体" panose="02010609060101010101" pitchFamily="2" charset="-122"/>
                <a:ea typeface="黑体" panose="02010609060101010101" pitchFamily="2" charset="-122"/>
                <a:sym typeface="黑体" panose="02010609060101010101" pitchFamily="2" charset="-122"/>
              </a:rPr>
              <a:t>第二节 学前儿童发展心理学的历史与新进展</a:t>
            </a:r>
            <a:endParaRPr lang="zh-CN" altLang="en-US" dirty="0">
              <a:latin typeface="Arial" panose="020B0604020202020204" pitchFamily="34" charset="0"/>
            </a:endParaRPr>
          </a:p>
        </p:txBody>
      </p:sp>
      <p:sp>
        <p:nvSpPr>
          <p:cNvPr id="53265" name="TextBox 18"/>
          <p:cNvSpPr/>
          <p:nvPr/>
        </p:nvSpPr>
        <p:spPr>
          <a:xfrm>
            <a:off x="214313" y="1071563"/>
            <a:ext cx="8572500" cy="584200"/>
          </a:xfrm>
          <a:prstGeom prst="rect">
            <a:avLst/>
          </a:prstGeom>
          <a:noFill/>
          <a:ln w="9525">
            <a:noFill/>
          </a:ln>
        </p:spPr>
        <p:txBody>
          <a:bodyPr>
            <a:spAutoFit/>
          </a:bodyPr>
          <a:p>
            <a:r>
              <a:rPr lang="zh-CN" altLang="en-US" sz="3200" dirty="0">
                <a:solidFill>
                  <a:srgbClr val="000000"/>
                </a:solidFill>
                <a:latin typeface="黑体" panose="02010609060101010101" pitchFamily="2" charset="-122"/>
                <a:ea typeface="黑体" panose="02010609060101010101" pitchFamily="2" charset="-122"/>
                <a:sym typeface="黑体" panose="02010609060101010101" pitchFamily="2" charset="-122"/>
              </a:rPr>
              <a:t>三、自然成熟理论</a:t>
            </a:r>
            <a:endParaRPr lang="zh-CN" altLang="en-US" dirty="0">
              <a:latin typeface="Arial" panose="020B0604020202020204" pitchFamily="34" charset="0"/>
            </a:endParaRPr>
          </a:p>
        </p:txBody>
      </p:sp>
      <p:sp>
        <p:nvSpPr>
          <p:cNvPr id="53266" name="Rectangle 3"/>
          <p:cNvSpPr/>
          <p:nvPr/>
        </p:nvSpPr>
        <p:spPr>
          <a:xfrm>
            <a:off x="214313" y="1643063"/>
            <a:ext cx="8458200" cy="4876800"/>
          </a:xfrm>
          <a:prstGeom prst="rect">
            <a:avLst/>
          </a:prstGeom>
          <a:noFill/>
          <a:ln w="9525">
            <a:noFill/>
          </a:ln>
        </p:spPr>
        <p:txBody>
          <a:bodyPr/>
          <a:p>
            <a:pPr marL="1143000" lvl="2" indent="-228600">
              <a:spcBef>
                <a:spcPct val="20000"/>
              </a:spcBef>
            </a:pPr>
            <a:r>
              <a:rPr lang="zh-CN" altLang="en-US" sz="3200" b="1" dirty="0">
                <a:solidFill>
                  <a:srgbClr val="92D050"/>
                </a:solidFill>
                <a:latin typeface="楷体_GB2312" pitchFamily="1" charset="-122"/>
                <a:ea typeface="楷体_GB2312" pitchFamily="1" charset="-122"/>
                <a:sym typeface="楷体_GB2312" pitchFamily="1" charset="-122"/>
              </a:rPr>
              <a:t>人物：格赛尔</a:t>
            </a:r>
            <a:endParaRPr lang="zh-CN" altLang="en-US" sz="3200" b="1" dirty="0">
              <a:solidFill>
                <a:srgbClr val="92D050"/>
              </a:solidFill>
              <a:latin typeface="楷体_GB2312" pitchFamily="1" charset="-122"/>
              <a:ea typeface="楷体_GB2312" pitchFamily="1" charset="-122"/>
              <a:sym typeface="楷体_GB2312" pitchFamily="1" charset="-122"/>
            </a:endParaRPr>
          </a:p>
          <a:p>
            <a:pPr marL="1143000" lvl="2" indent="-228600">
              <a:spcBef>
                <a:spcPct val="20000"/>
              </a:spcBef>
            </a:pPr>
            <a:r>
              <a:rPr lang="en-US" altLang="zh-CN" sz="3200" b="1" dirty="0">
                <a:solidFill>
                  <a:srgbClr val="000000"/>
                </a:solidFill>
                <a:latin typeface="楷体_GB2312" pitchFamily="1" charset="-122"/>
                <a:ea typeface="楷体_GB2312" pitchFamily="1" charset="-122"/>
                <a:sym typeface="楷体_GB2312" pitchFamily="1" charset="-122"/>
              </a:rPr>
              <a:t>1</a:t>
            </a:r>
            <a:r>
              <a:rPr lang="zh-CN" altLang="en-US" sz="3200" b="1" dirty="0">
                <a:solidFill>
                  <a:srgbClr val="000000"/>
                </a:solidFill>
                <a:latin typeface="楷体_GB2312" pitchFamily="1" charset="-122"/>
                <a:ea typeface="楷体_GB2312" pitchFamily="1" charset="-122"/>
                <a:sym typeface="楷体_GB2312" pitchFamily="1" charset="-122"/>
              </a:rPr>
              <a:t>、</a:t>
            </a:r>
            <a:r>
              <a:rPr lang="zh-CN" altLang="en-US" sz="3200" b="1" dirty="0">
                <a:solidFill>
                  <a:srgbClr val="000000"/>
                </a:solidFill>
                <a:latin typeface="Arial" panose="020B0604020202020204" pitchFamily="34" charset="0"/>
                <a:ea typeface="楷体_GB2312" pitchFamily="1" charset="-122"/>
                <a:sym typeface="楷体_GB2312" pitchFamily="1" charset="-122"/>
              </a:rPr>
              <a:t>“</a:t>
            </a:r>
            <a:r>
              <a:rPr lang="zh-CN" altLang="en-US" sz="3200" b="1" dirty="0">
                <a:solidFill>
                  <a:srgbClr val="000000"/>
                </a:solidFill>
                <a:latin typeface="楷体_GB2312" pitchFamily="1" charset="-122"/>
                <a:ea typeface="楷体_GB2312" pitchFamily="1" charset="-122"/>
                <a:sym typeface="楷体_GB2312" pitchFamily="1" charset="-122"/>
              </a:rPr>
              <a:t>双生子爬梯</a:t>
            </a:r>
            <a:r>
              <a:rPr lang="zh-CN" altLang="en-US" sz="3200" b="1" dirty="0">
                <a:solidFill>
                  <a:srgbClr val="000000"/>
                </a:solidFill>
                <a:latin typeface="Arial" panose="020B0604020202020204" pitchFamily="34" charset="0"/>
                <a:ea typeface="楷体_GB2312" pitchFamily="1" charset="-122"/>
                <a:sym typeface="楷体_GB2312" pitchFamily="1" charset="-122"/>
              </a:rPr>
              <a:t>”</a:t>
            </a:r>
            <a:r>
              <a:rPr lang="zh-CN" altLang="en-US" sz="3200" b="1" dirty="0">
                <a:solidFill>
                  <a:srgbClr val="000000"/>
                </a:solidFill>
                <a:latin typeface="楷体_GB2312" pitchFamily="1" charset="-122"/>
                <a:ea typeface="楷体_GB2312" pitchFamily="1" charset="-122"/>
                <a:sym typeface="楷体_GB2312" pitchFamily="1" charset="-122"/>
              </a:rPr>
              <a:t>实验</a:t>
            </a:r>
            <a:endParaRPr lang="zh-CN" altLang="en-US" sz="3200" b="1" dirty="0">
              <a:solidFill>
                <a:srgbClr val="000000"/>
              </a:solidFill>
              <a:latin typeface="楷体_GB2312" pitchFamily="1" charset="-122"/>
              <a:ea typeface="楷体_GB2312" pitchFamily="1" charset="-122"/>
              <a:sym typeface="楷体_GB2312" pitchFamily="1" charset="-122"/>
            </a:endParaRPr>
          </a:p>
          <a:p>
            <a:pPr marL="1143000" lvl="2" indent="-228600">
              <a:spcBef>
                <a:spcPct val="20000"/>
              </a:spcBef>
            </a:pPr>
            <a:r>
              <a:rPr lang="zh-CN" altLang="en-US" sz="3200" i="1" dirty="0">
                <a:solidFill>
                  <a:srgbClr val="000000"/>
                </a:solidFill>
                <a:latin typeface="楷体_GB2312" pitchFamily="1" charset="-122"/>
                <a:ea typeface="楷体" panose="02010609060101010101" charset="-122"/>
                <a:sym typeface="楷体_GB2312" pitchFamily="1" charset="-122"/>
              </a:rPr>
              <a:t>（儿童的学习取决于生理的成熟）</a:t>
            </a:r>
            <a:endParaRPr lang="zh-CN" altLang="en-US" sz="3200" i="1" dirty="0">
              <a:solidFill>
                <a:srgbClr val="000000"/>
              </a:solidFill>
              <a:latin typeface="楷体_GB2312" pitchFamily="1" charset="-122"/>
              <a:ea typeface="楷体" panose="02010609060101010101" charset="-122"/>
              <a:sym typeface="楷体_GB2312" pitchFamily="1" charset="-122"/>
            </a:endParaRPr>
          </a:p>
          <a:p>
            <a:pPr marL="1143000" lvl="2" indent="-228600">
              <a:spcBef>
                <a:spcPct val="20000"/>
              </a:spcBef>
            </a:pPr>
            <a:endParaRPr lang="en-US" altLang="zh-CN" sz="3200" b="1" dirty="0">
              <a:solidFill>
                <a:srgbClr val="000000"/>
              </a:solidFill>
              <a:latin typeface="楷体_GB2312" pitchFamily="1" charset="-122"/>
              <a:ea typeface="楷体_GB2312" pitchFamily="1" charset="-122"/>
              <a:sym typeface="楷体_GB2312" pitchFamily="1" charset="-122"/>
            </a:endParaRPr>
          </a:p>
          <a:p>
            <a:pPr marL="1143000" lvl="2" indent="-228600">
              <a:spcBef>
                <a:spcPct val="20000"/>
              </a:spcBef>
            </a:pPr>
            <a:r>
              <a:rPr lang="en-US" altLang="zh-CN" sz="3200" b="1" dirty="0">
                <a:solidFill>
                  <a:srgbClr val="000000"/>
                </a:solidFill>
                <a:latin typeface="楷体_GB2312" pitchFamily="1" charset="-122"/>
                <a:ea typeface="楷体_GB2312" pitchFamily="1" charset="-122"/>
                <a:sym typeface="楷体_GB2312" pitchFamily="1" charset="-122"/>
              </a:rPr>
              <a:t>2</a:t>
            </a:r>
            <a:r>
              <a:rPr lang="zh-CN" altLang="en-US" sz="3200" b="1" dirty="0">
                <a:solidFill>
                  <a:srgbClr val="000000"/>
                </a:solidFill>
                <a:latin typeface="楷体_GB2312" pitchFamily="1" charset="-122"/>
                <a:ea typeface="楷体_GB2312" pitchFamily="1" charset="-122"/>
                <a:sym typeface="楷体_GB2312" pitchFamily="1" charset="-122"/>
              </a:rPr>
              <a:t>、  自然成熟＞后天教育</a:t>
            </a:r>
            <a:endParaRPr lang="zh-CN" altLang="en-US" dirty="0">
              <a:latin typeface="Arial" panose="020B0604020202020204" pitchFamily="34" charset="0"/>
            </a:endParaRPr>
          </a:p>
        </p:txBody>
      </p:sp>
      <p:sp>
        <p:nvSpPr>
          <p:cNvPr id="2" name="日期占位符 1"/>
          <p:cNvSpPr/>
          <p:nvPr>
            <p:ph type="dt" sz="half" idx="10"/>
          </p:nvPr>
        </p:nvSpPr>
        <p:spPr/>
        <p:txBody>
          <a:bodyPr/>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path" presetSubtype="0" repeatCount="indefinite" accel="50000" decel="50000" fill="hold" nodeType="withEffect">
                                  <p:stCondLst>
                                    <p:cond delay="0"/>
                                  </p:stCondLst>
                                  <p:childTnLst>
                                    <p:animMotion origin="layout" path="M -4.44444E-6 -3.7037E-7 L 0.03994 0.0669 C 0.04896 0.08102 0.054 0.10208 0.054 0.12407 C 0.054 0.14907 0.04896 0.16898 0.03994 0.1831 C 0.02709 0.19861 -0.0092 0.19607 -0.02274 0.21667 C -0.03628 0.23727 -0.03732 0.28773 -0.04114 0.30625 " pathEditMode="relative" rAng="0" ptsTypes="FfffsF">
                                      <p:cBhvr>
                                        <p:cTn id="6" dur="2000" fill="hold"/>
                                        <p:tgtEl>
                                          <p:spTgt spid="53251"/>
                                        </p:tgtEl>
                                        <p:attrNameLst>
                                          <p:attrName>ppt_x</p:attrName>
                                          <p:attrName>ppt_y</p:attrName>
                                        </p:attrNameLst>
                                      </p:cBhvr>
                                      <p:rCtr x="600" y="15300"/>
                                    </p:animMotion>
                                  </p:childTnLst>
                                </p:cTn>
                              </p:par>
                              <p:par>
                                <p:cTn id="7" presetID="59" presetClass="path" presetSubtype="0" repeatCount="indefinite" accel="50000" decel="50000" fill="hold" nodeType="withEffect">
                                  <p:stCondLst>
                                    <p:cond delay="250"/>
                                  </p:stCondLst>
                                  <p:childTnLst>
                                    <p:animMotion origin="layout" path="M -0.01528 -0.01829 C 0.00816 -0.03403 0.03854 -0.01319 0.05382 0.02732 C 0.06944 0.06875 0.06406 0.11412 0.04062 0.13033 C 0.01701 0.1456 0.0118 0.19097 0.02726 0.23171 C 0.04288 0.27338 0.07326 0.29491 0.0967 0.27917 " pathEditMode="relative" rAng="3800340" ptsTypes="fffff">
                                      <p:cBhvr>
                                        <p:cTn id="8" dur="2000" fill="hold"/>
                                        <p:tgtEl>
                                          <p:spTgt spid="53263"/>
                                        </p:tgtEl>
                                        <p:attrNameLst>
                                          <p:attrName>ppt_x</p:attrName>
                                          <p:attrName>ppt_y</p:attrName>
                                        </p:attrNameLst>
                                      </p:cBhvr>
                                      <p:rCtr x="5600" y="14900"/>
                                    </p:animMotion>
                                  </p:childTnLst>
                                </p:cTn>
                              </p:par>
                              <p:par>
                                <p:cTn id="9" presetID="58" presetClass="path" presetSubtype="0" repeatCount="indefinite" accel="50000" decel="50000" fill="hold" nodeType="withEffect">
                                  <p:stCondLst>
                                    <p:cond delay="0"/>
                                  </p:stCondLst>
                                  <p:childTnLst>
                                    <p:animMotion origin="layout" path="M -4.44444E-6 -3.7037E-7 L 0.03994 0.0669 C 0.04896 0.08102 0.054 0.10208 0.054 0.12407 C 0.054 0.14907 0.04896 0.16898 0.03994 0.1831 C 0.02709 0.19861 -0.0092 0.19607 -0.02274 0.21667 C -0.03628 0.23727 -0.03732 0.28773 -0.04114 0.30625 " pathEditMode="relative" rAng="0" ptsTypes="FfffsF">
                                      <p:cBhvr>
                                        <p:cTn id="10" dur="2000" fill="hold"/>
                                        <p:tgtEl>
                                          <p:spTgt spid="53252"/>
                                        </p:tgtEl>
                                        <p:attrNameLst>
                                          <p:attrName>ppt_x</p:attrName>
                                          <p:attrName>ppt_y</p:attrName>
                                        </p:attrNameLst>
                                      </p:cBhvr>
                                      <p:rCtr x="600" y="15300"/>
                                    </p:animMotion>
                                  </p:childTnLst>
                                </p:cTn>
                              </p:par>
                              <p:par>
                                <p:cTn id="11" presetID="59" presetClass="path" presetSubtype="0" repeatCount="indefinite" accel="50000" decel="50000" fill="hold" nodeType="withEffect">
                                  <p:stCondLst>
                                    <p:cond delay="250"/>
                                  </p:stCondLst>
                                  <p:childTnLst>
                                    <p:animMotion origin="layout" path="M 4.16667E-6 2.31214E-7 C 0.02482 -0.0104 0.05277 0.01688 0.06284 0.06012 C 0.07361 0.07214 0.04618 0.07399 0.04062 0.08277 C 0.03507 0.09156 0.0335 0.08879 0.02951 0.11237 C 0.00434 0.12301 0.0059 0.18081 0.01649 0.22497 C 0.02673 0.26798 0.05069 0.32786 0.07552 0.31746 " pathEditMode="relative" rAng="0" ptsTypes="ffafff">
                                      <p:cBhvr>
                                        <p:cTn id="12" dur="2000" fill="hold"/>
                                        <p:tgtEl>
                                          <p:spTgt spid="53250"/>
                                        </p:tgtEl>
                                        <p:attrNameLst>
                                          <p:attrName>ppt_x</p:attrName>
                                          <p:attrName>ppt_y</p:attrName>
                                        </p:attrNameLst>
                                      </p:cBhvr>
                                      <p:rCtr x="3800" y="15900"/>
                                    </p:animMotion>
                                  </p:childTnLst>
                                </p:cTn>
                              </p:par>
                              <p:par>
                                <p:cTn id="13" presetID="58" presetClass="path" presetSubtype="0" repeatCount="indefinite" accel="50000" decel="50000" fill="hold" nodeType="withEffect">
                                  <p:stCondLst>
                                    <p:cond delay="0"/>
                                  </p:stCondLst>
                                  <p:childTnLst>
                                    <p:animMotion origin="layout" path="M -2.77778E-7 -4.21965E-6 L 0.02344 0.05087 C 0.02969 0.07561 0.01389 0.08879 0.00434 0.10151 C 0.00139 0.11191 -0.01337 0.12463 -0.01788 0.14382 C -0.0191 0.16324 0.00035 0.19076 -0.00347 0.21781 C -0.01701 0.23839 -0.03733 0.28763 -0.04115 0.30636 " pathEditMode="relative" rAng="0" ptsTypes="FffasF">
                                      <p:cBhvr>
                                        <p:cTn id="14" dur="2000" fill="hold"/>
                                        <p:tgtEl>
                                          <p:spTgt spid="53253"/>
                                        </p:tgtEl>
                                        <p:attrNameLst>
                                          <p:attrName>ppt_x</p:attrName>
                                          <p:attrName>ppt_y</p:attrName>
                                        </p:attrNameLst>
                                      </p:cBhvr>
                                      <p:rCtr x="-200" y="15300"/>
                                    </p:animMotion>
                                  </p:childTnLst>
                                </p:cTn>
                              </p:par>
                              <p:par>
                                <p:cTn id="15" presetID="58" presetClass="path" presetSubtype="0" repeatCount="indefinite" accel="50000" decel="50000" fill="hold" nodeType="withEffect">
                                  <p:stCondLst>
                                    <p:cond delay="500"/>
                                  </p:stCondLst>
                                  <p:childTnLst>
                                    <p:animMotion origin="layout" path="M 5.55556E-7 -4.27746E-6 L -0.01059 0.06683 C -0.01302 0.08093 -0.00434 0.09688 -0.00434 0.11908 C -0.00434 0.14405 -0.01302 0.16902 -0.01059 0.18313 C -0.00712 0.19862 0.00243 0.19607 0.0059 0.21665 C 0.00955 0.23723 0.0099 0.28763 0.01094 0.30636 " pathEditMode="relative" rAng="0" ptsTypes="FfffsF">
                                      <p:cBhvr>
                                        <p:cTn id="16" dur="2000" fill="hold"/>
                                        <p:tgtEl>
                                          <p:spTgt spid="53262"/>
                                        </p:tgtEl>
                                        <p:attrNameLst>
                                          <p:attrName>ppt_x</p:attrName>
                                          <p:attrName>ppt_y</p:attrName>
                                        </p:attrNameLst>
                                      </p:cBhvr>
                                      <p:rCtr x="0" y="15300"/>
                                    </p:animMotion>
                                  </p:childTnLst>
                                </p:cTn>
                              </p:par>
                              <p:par>
                                <p:cTn id="17" presetID="25" presetClass="emph" presetSubtype="0" fill="hold" grpId="0" nodeType="withEffect">
                                  <p:stCondLst>
                                    <p:cond delay="500"/>
                                  </p:stCondLst>
                                  <p:childTnLst>
                                    <p:animClr clrSpc="hsl" dir="cw">
                                      <p:cBhvr override="childStyle">
                                        <p:cTn id="18" dur="500" fill="hold"/>
                                        <p:tgtEl>
                                          <p:spTgt spid="53256"/>
                                        </p:tgtEl>
                                        <p:attrNameLst>
                                          <p:attrName>style.color</p:attrName>
                                        </p:attrNameLst>
                                      </p:cBhvr>
                                      <p:by>
                                        <p:hsl h="0" s="-70560" l="0"/>
                                      </p:by>
                                    </p:animClr>
                                    <p:animClr clrSpc="hsl" dir="cw">
                                      <p:cBhvr>
                                        <p:cTn id="19" dur="500" fill="hold"/>
                                        <p:tgtEl>
                                          <p:spTgt spid="53256"/>
                                        </p:tgtEl>
                                        <p:attrNameLst>
                                          <p:attrName>fillcolor</p:attrName>
                                        </p:attrNameLst>
                                      </p:cBhvr>
                                      <p:by>
                                        <p:hsl h="0" s="-70560" l="0"/>
                                      </p:by>
                                    </p:animClr>
                                    <p:animClr clrSpc="hsl" dir="cw">
                                      <p:cBhvr>
                                        <p:cTn id="20" dur="500" fill="hold"/>
                                        <p:tgtEl>
                                          <p:spTgt spid="53256"/>
                                        </p:tgtEl>
                                        <p:attrNameLst>
                                          <p:attrName>stroke.color</p:attrName>
                                        </p:attrNameLst>
                                      </p:cBhvr>
                                      <p:by>
                                        <p:hsl h="0" s="-70560" l="0"/>
                                      </p:by>
                                    </p:animClr>
                                    <p:set>
                                      <p:cBhvr>
                                        <p:cTn id="21" dur="500" fill="hold"/>
                                        <p:tgtEl>
                                          <p:spTgt spid="53256"/>
                                        </p:tgtEl>
                                        <p:attrNameLst>
                                          <p:attrName>fill.type</p:attrName>
                                        </p:attrNameLst>
                                      </p:cBhvr>
                                      <p:to>
                                        <p:strVal val="solid"/>
                                      </p:to>
                                    </p:set>
                                  </p:childTnLst>
                                </p:cTn>
                              </p:par>
                              <p:par>
                                <p:cTn id="22" presetID="25" presetClass="emph" presetSubtype="0" fill="hold" grpId="0" nodeType="withEffect">
                                  <p:stCondLst>
                                    <p:cond delay="500"/>
                                  </p:stCondLst>
                                  <p:childTnLst>
                                    <p:animClr clrSpc="hsl" dir="cw">
                                      <p:cBhvr override="childStyle">
                                        <p:cTn id="23" dur="500" fill="hold"/>
                                        <p:tgtEl>
                                          <p:spTgt spid="53257"/>
                                        </p:tgtEl>
                                        <p:attrNameLst>
                                          <p:attrName>style.color</p:attrName>
                                        </p:attrNameLst>
                                      </p:cBhvr>
                                      <p:by>
                                        <p:hsl h="0" s="-70560" l="0"/>
                                      </p:by>
                                    </p:animClr>
                                    <p:animClr clrSpc="hsl" dir="cw">
                                      <p:cBhvr>
                                        <p:cTn id="24" dur="500" fill="hold"/>
                                        <p:tgtEl>
                                          <p:spTgt spid="53257"/>
                                        </p:tgtEl>
                                        <p:attrNameLst>
                                          <p:attrName>fillcolor</p:attrName>
                                        </p:attrNameLst>
                                      </p:cBhvr>
                                      <p:by>
                                        <p:hsl h="0" s="-70560" l="0"/>
                                      </p:by>
                                    </p:animClr>
                                    <p:animClr clrSpc="hsl" dir="cw">
                                      <p:cBhvr>
                                        <p:cTn id="25" dur="500" fill="hold"/>
                                        <p:tgtEl>
                                          <p:spTgt spid="53257"/>
                                        </p:tgtEl>
                                        <p:attrNameLst>
                                          <p:attrName>stroke.color</p:attrName>
                                        </p:attrNameLst>
                                      </p:cBhvr>
                                      <p:by>
                                        <p:hsl h="0" s="-70560" l="0"/>
                                      </p:by>
                                    </p:animClr>
                                    <p:set>
                                      <p:cBhvr>
                                        <p:cTn id="26" dur="500" fill="hold"/>
                                        <p:tgtEl>
                                          <p:spTgt spid="53257"/>
                                        </p:tgtEl>
                                        <p:attrNameLst>
                                          <p:attrName>fill.type</p:attrName>
                                        </p:attrNameLst>
                                      </p:cBhvr>
                                      <p:to>
                                        <p:strVal val="solid"/>
                                      </p:to>
                                    </p:set>
                                  </p:childTnLst>
                                </p:cTn>
                              </p:par>
                              <p:par>
                                <p:cTn id="27" presetID="25" presetClass="emph" presetSubtype="0" fill="hold" grpId="0" nodeType="withEffect">
                                  <p:stCondLst>
                                    <p:cond delay="500"/>
                                  </p:stCondLst>
                                  <p:childTnLst>
                                    <p:animClr clrSpc="hsl" dir="cw">
                                      <p:cBhvr override="childStyle">
                                        <p:cTn id="28" dur="500" fill="hold"/>
                                        <p:tgtEl>
                                          <p:spTgt spid="53258"/>
                                        </p:tgtEl>
                                        <p:attrNameLst>
                                          <p:attrName>style.color</p:attrName>
                                        </p:attrNameLst>
                                      </p:cBhvr>
                                      <p:by>
                                        <p:hsl h="0" s="-70560" l="0"/>
                                      </p:by>
                                    </p:animClr>
                                    <p:animClr clrSpc="hsl" dir="cw">
                                      <p:cBhvr>
                                        <p:cTn id="29" dur="500" fill="hold"/>
                                        <p:tgtEl>
                                          <p:spTgt spid="53258"/>
                                        </p:tgtEl>
                                        <p:attrNameLst>
                                          <p:attrName>fillcolor</p:attrName>
                                        </p:attrNameLst>
                                      </p:cBhvr>
                                      <p:by>
                                        <p:hsl h="0" s="-70560" l="0"/>
                                      </p:by>
                                    </p:animClr>
                                    <p:animClr clrSpc="hsl" dir="cw">
                                      <p:cBhvr>
                                        <p:cTn id="30" dur="500" fill="hold"/>
                                        <p:tgtEl>
                                          <p:spTgt spid="53258"/>
                                        </p:tgtEl>
                                        <p:attrNameLst>
                                          <p:attrName>stroke.color</p:attrName>
                                        </p:attrNameLst>
                                      </p:cBhvr>
                                      <p:by>
                                        <p:hsl h="0" s="-70560" l="0"/>
                                      </p:by>
                                    </p:animClr>
                                    <p:set>
                                      <p:cBhvr>
                                        <p:cTn id="31" dur="500" fill="hold"/>
                                        <p:tgtEl>
                                          <p:spTgt spid="53258"/>
                                        </p:tgtEl>
                                        <p:attrNameLst>
                                          <p:attrName>fill.type</p:attrName>
                                        </p:attrNameLst>
                                      </p:cBhvr>
                                      <p:to>
                                        <p:strVal val="solid"/>
                                      </p:to>
                                    </p:set>
                                  </p:childTnLst>
                                </p:cTn>
                              </p:par>
                              <p:par>
                                <p:cTn id="32" presetID="25" presetClass="emph" presetSubtype="0" fill="hold" grpId="0" nodeType="withEffect">
                                  <p:stCondLst>
                                    <p:cond delay="500"/>
                                  </p:stCondLst>
                                  <p:childTnLst>
                                    <p:animClr clrSpc="hsl" dir="cw">
                                      <p:cBhvr override="childStyle">
                                        <p:cTn id="33" dur="500" fill="hold"/>
                                        <p:tgtEl>
                                          <p:spTgt spid="53259"/>
                                        </p:tgtEl>
                                        <p:attrNameLst>
                                          <p:attrName>style.color</p:attrName>
                                        </p:attrNameLst>
                                      </p:cBhvr>
                                      <p:by>
                                        <p:hsl h="0" s="-70560" l="0"/>
                                      </p:by>
                                    </p:animClr>
                                    <p:animClr clrSpc="hsl" dir="cw">
                                      <p:cBhvr>
                                        <p:cTn id="34" dur="500" fill="hold"/>
                                        <p:tgtEl>
                                          <p:spTgt spid="53259"/>
                                        </p:tgtEl>
                                        <p:attrNameLst>
                                          <p:attrName>fillcolor</p:attrName>
                                        </p:attrNameLst>
                                      </p:cBhvr>
                                      <p:by>
                                        <p:hsl h="0" s="-70560" l="0"/>
                                      </p:by>
                                    </p:animClr>
                                    <p:animClr clrSpc="hsl" dir="cw">
                                      <p:cBhvr>
                                        <p:cTn id="35" dur="500" fill="hold"/>
                                        <p:tgtEl>
                                          <p:spTgt spid="53259"/>
                                        </p:tgtEl>
                                        <p:attrNameLst>
                                          <p:attrName>stroke.color</p:attrName>
                                        </p:attrNameLst>
                                      </p:cBhvr>
                                      <p:by>
                                        <p:hsl h="0" s="-70560" l="0"/>
                                      </p:by>
                                    </p:animClr>
                                    <p:set>
                                      <p:cBhvr>
                                        <p:cTn id="36" dur="500" fill="hold"/>
                                        <p:tgtEl>
                                          <p:spTgt spid="53259"/>
                                        </p:tgtEl>
                                        <p:attrNameLst>
                                          <p:attrName>fill.type</p:attrName>
                                        </p:attrNameLst>
                                      </p:cBhvr>
                                      <p:to>
                                        <p:strVal val="solid"/>
                                      </p:to>
                                    </p:set>
                                  </p:childTnLst>
                                </p:cTn>
                              </p:par>
                              <p:par>
                                <p:cTn id="37" presetID="25" presetClass="emph" presetSubtype="0" fill="hold" grpId="0" nodeType="withEffect">
                                  <p:stCondLst>
                                    <p:cond delay="500"/>
                                  </p:stCondLst>
                                  <p:childTnLst>
                                    <p:animClr clrSpc="hsl" dir="cw">
                                      <p:cBhvr override="childStyle">
                                        <p:cTn id="38" dur="500" fill="hold"/>
                                        <p:tgtEl>
                                          <p:spTgt spid="53255"/>
                                        </p:tgtEl>
                                        <p:attrNameLst>
                                          <p:attrName>style.color</p:attrName>
                                        </p:attrNameLst>
                                      </p:cBhvr>
                                      <p:by>
                                        <p:hsl h="0" s="-70560" l="0"/>
                                      </p:by>
                                    </p:animClr>
                                    <p:animClr clrSpc="hsl" dir="cw">
                                      <p:cBhvr>
                                        <p:cTn id="39" dur="500" fill="hold"/>
                                        <p:tgtEl>
                                          <p:spTgt spid="53255"/>
                                        </p:tgtEl>
                                        <p:attrNameLst>
                                          <p:attrName>fillcolor</p:attrName>
                                        </p:attrNameLst>
                                      </p:cBhvr>
                                      <p:by>
                                        <p:hsl h="0" s="-70560" l="0"/>
                                      </p:by>
                                    </p:animClr>
                                    <p:animClr clrSpc="hsl" dir="cw">
                                      <p:cBhvr>
                                        <p:cTn id="40" dur="500" fill="hold"/>
                                        <p:tgtEl>
                                          <p:spTgt spid="53255"/>
                                        </p:tgtEl>
                                        <p:attrNameLst>
                                          <p:attrName>stroke.color</p:attrName>
                                        </p:attrNameLst>
                                      </p:cBhvr>
                                      <p:by>
                                        <p:hsl h="0" s="-70560" l="0"/>
                                      </p:by>
                                    </p:animClr>
                                    <p:set>
                                      <p:cBhvr>
                                        <p:cTn id="41" dur="500" fill="hold"/>
                                        <p:tgtEl>
                                          <p:spTgt spid="53255"/>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53266">
                                            <p:txEl>
                                              <p:charRg st="0" end="7"/>
                                            </p:txEl>
                                          </p:spTgt>
                                        </p:tgtEl>
                                        <p:attrNameLst>
                                          <p:attrName>style.visibility</p:attrName>
                                        </p:attrNameLst>
                                      </p:cBhvr>
                                      <p:to>
                                        <p:strVal val="visible"/>
                                      </p:to>
                                    </p:set>
                                    <p:anim calcmode="lin" valueType="num">
                                      <p:cBhvr>
                                        <p:cTn id="46" dur="500" fill="hold"/>
                                        <p:tgtEl>
                                          <p:spTgt spid="53266">
                                            <p:txEl>
                                              <p:charRg st="0" end="7"/>
                                            </p:txEl>
                                          </p:spTgt>
                                        </p:tgtEl>
                                        <p:attrNameLst>
                                          <p:attrName>ppt_x</p:attrName>
                                        </p:attrNameLst>
                                      </p:cBhvr>
                                      <p:tavLst>
                                        <p:tav tm="0">
                                          <p:val>
                                            <p:strVal val="1+#ppt_w/2"/>
                                          </p:val>
                                        </p:tav>
                                        <p:tav tm="100000">
                                          <p:val>
                                            <p:strVal val="#ppt_x"/>
                                          </p:val>
                                        </p:tav>
                                      </p:tavLst>
                                    </p:anim>
                                    <p:anim calcmode="lin" valueType="num">
                                      <p:cBhvr>
                                        <p:cTn id="47" dur="500" fill="hold"/>
                                        <p:tgtEl>
                                          <p:spTgt spid="53266">
                                            <p:txEl>
                                              <p:charRg st="0" end="7"/>
                                            </p:txEl>
                                          </p:spTgt>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grpId="0" nodeType="clickEffect">
                                  <p:stCondLst>
                                    <p:cond delay="0"/>
                                  </p:stCondLst>
                                  <p:childTnLst>
                                    <p:set>
                                      <p:cBhvr>
                                        <p:cTn id="51" dur="1" fill="hold">
                                          <p:stCondLst>
                                            <p:cond delay="0"/>
                                          </p:stCondLst>
                                        </p:cTn>
                                        <p:tgtEl>
                                          <p:spTgt spid="53266">
                                            <p:txEl>
                                              <p:charRg st="7" end="19"/>
                                            </p:txEl>
                                          </p:spTgt>
                                        </p:tgtEl>
                                        <p:attrNameLst>
                                          <p:attrName>style.visibility</p:attrName>
                                        </p:attrNameLst>
                                      </p:cBhvr>
                                      <p:to>
                                        <p:strVal val="visible"/>
                                      </p:to>
                                    </p:set>
                                    <p:anim calcmode="lin" valueType="num">
                                      <p:cBhvr>
                                        <p:cTn id="52" dur="500" fill="hold"/>
                                        <p:tgtEl>
                                          <p:spTgt spid="53266">
                                            <p:txEl>
                                              <p:charRg st="7" end="19"/>
                                            </p:txEl>
                                          </p:spTgt>
                                        </p:tgtEl>
                                        <p:attrNameLst>
                                          <p:attrName>ppt_x</p:attrName>
                                        </p:attrNameLst>
                                      </p:cBhvr>
                                      <p:tavLst>
                                        <p:tav tm="0">
                                          <p:val>
                                            <p:strVal val="1+#ppt_w/2"/>
                                          </p:val>
                                        </p:tav>
                                        <p:tav tm="100000">
                                          <p:val>
                                            <p:strVal val="#ppt_x"/>
                                          </p:val>
                                        </p:tav>
                                      </p:tavLst>
                                    </p:anim>
                                    <p:anim calcmode="lin" valueType="num">
                                      <p:cBhvr>
                                        <p:cTn id="53" dur="500" fill="hold"/>
                                        <p:tgtEl>
                                          <p:spTgt spid="53266">
                                            <p:txEl>
                                              <p:charRg st="7" end="19"/>
                                            </p:txEl>
                                          </p:spTgt>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53266">
                                            <p:txEl>
                                              <p:charRg st="19" end="35"/>
                                            </p:txEl>
                                          </p:spTgt>
                                        </p:tgtEl>
                                        <p:attrNameLst>
                                          <p:attrName>style.visibility</p:attrName>
                                        </p:attrNameLst>
                                      </p:cBhvr>
                                      <p:to>
                                        <p:strVal val="visible"/>
                                      </p:to>
                                    </p:set>
                                    <p:anim calcmode="lin" valueType="num">
                                      <p:cBhvr>
                                        <p:cTn id="58" dur="500" fill="hold"/>
                                        <p:tgtEl>
                                          <p:spTgt spid="53266">
                                            <p:txEl>
                                              <p:charRg st="19" end="35"/>
                                            </p:txEl>
                                          </p:spTgt>
                                        </p:tgtEl>
                                        <p:attrNameLst>
                                          <p:attrName>ppt_x</p:attrName>
                                        </p:attrNameLst>
                                      </p:cBhvr>
                                      <p:tavLst>
                                        <p:tav tm="0">
                                          <p:val>
                                            <p:strVal val="1+#ppt_w/2"/>
                                          </p:val>
                                        </p:tav>
                                        <p:tav tm="100000">
                                          <p:val>
                                            <p:strVal val="#ppt_x"/>
                                          </p:val>
                                        </p:tav>
                                      </p:tavLst>
                                    </p:anim>
                                    <p:anim calcmode="lin" valueType="num">
                                      <p:cBhvr>
                                        <p:cTn id="59" dur="500" fill="hold"/>
                                        <p:tgtEl>
                                          <p:spTgt spid="53266">
                                            <p:txEl>
                                              <p:charRg st="19" end="35"/>
                                            </p:txEl>
                                          </p:spTgt>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2" fill="hold" grpId="0" nodeType="clickEffect">
                                  <p:stCondLst>
                                    <p:cond delay="0"/>
                                  </p:stCondLst>
                                  <p:childTnLst>
                                    <p:set>
                                      <p:cBhvr>
                                        <p:cTn id="63" dur="1" fill="hold">
                                          <p:stCondLst>
                                            <p:cond delay="0"/>
                                          </p:stCondLst>
                                        </p:cTn>
                                        <p:tgtEl>
                                          <p:spTgt spid="53266">
                                            <p:txEl>
                                              <p:charRg st="36" end="50"/>
                                            </p:txEl>
                                          </p:spTgt>
                                        </p:tgtEl>
                                        <p:attrNameLst>
                                          <p:attrName>style.visibility</p:attrName>
                                        </p:attrNameLst>
                                      </p:cBhvr>
                                      <p:to>
                                        <p:strVal val="visible"/>
                                      </p:to>
                                    </p:set>
                                    <p:anim calcmode="lin" valueType="num">
                                      <p:cBhvr>
                                        <p:cTn id="64" dur="500" fill="hold"/>
                                        <p:tgtEl>
                                          <p:spTgt spid="53266">
                                            <p:txEl>
                                              <p:charRg st="36" end="50"/>
                                            </p:txEl>
                                          </p:spTgt>
                                        </p:tgtEl>
                                        <p:attrNameLst>
                                          <p:attrName>ppt_x</p:attrName>
                                        </p:attrNameLst>
                                      </p:cBhvr>
                                      <p:tavLst>
                                        <p:tav tm="0">
                                          <p:val>
                                            <p:strVal val="1+#ppt_w/2"/>
                                          </p:val>
                                        </p:tav>
                                        <p:tav tm="100000">
                                          <p:val>
                                            <p:strVal val="#ppt_x"/>
                                          </p:val>
                                        </p:tav>
                                      </p:tavLst>
                                    </p:anim>
                                    <p:anim calcmode="lin" valueType="num">
                                      <p:cBhvr>
                                        <p:cTn id="65" dur="500" fill="hold"/>
                                        <p:tgtEl>
                                          <p:spTgt spid="53266">
                                            <p:txEl>
                                              <p:charRg st="36" end="5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5" grpId="0" bldLvl="0" animBg="1"/>
      <p:bldP spid="53256" grpId="0" bldLvl="0" animBg="1"/>
      <p:bldP spid="53257" grpId="0" bldLvl="0" animBg="1"/>
      <p:bldP spid="53258" grpId="0" bldLvl="0" animBg="1"/>
      <p:bldP spid="53259" grpId="0" bldLvl="0" animBg="1"/>
      <p:bldP spid="53266" grpId="0" bldLvl="3"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Rectangle 4"/>
          <p:cNvSpPr/>
          <p:nvPr/>
        </p:nvSpPr>
        <p:spPr>
          <a:xfrm>
            <a:off x="0" y="6477000"/>
            <a:ext cx="9142413" cy="381000"/>
          </a:xfrm>
          <a:prstGeom prst="rect">
            <a:avLst/>
          </a:prstGeom>
          <a:solidFill>
            <a:srgbClr val="92D050"/>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54275" name="Rectangle 2"/>
          <p:cNvSpPr/>
          <p:nvPr/>
        </p:nvSpPr>
        <p:spPr>
          <a:xfrm>
            <a:off x="-7937" y="0"/>
            <a:ext cx="9151937" cy="831850"/>
          </a:xfrm>
          <a:prstGeom prst="rect">
            <a:avLst/>
          </a:prstGeom>
          <a:solidFill>
            <a:srgbClr val="92D050"/>
          </a:solidFill>
          <a:ln w="9525">
            <a:noFill/>
          </a:ln>
        </p:spPr>
        <p:txBody>
          <a:bodyPr wrap="none" anchor="ctr"/>
          <a:p>
            <a:r>
              <a:rPr lang="zh-CN" altLang="en-US" sz="3600" dirty="0">
                <a:solidFill>
                  <a:srgbClr val="000000"/>
                </a:solidFill>
                <a:latin typeface="黑体" panose="02010609060101010101" pitchFamily="2" charset="-122"/>
                <a:ea typeface="黑体" panose="02010609060101010101" pitchFamily="2" charset="-122"/>
                <a:sym typeface="黑体" panose="02010609060101010101" pitchFamily="2" charset="-122"/>
              </a:rPr>
              <a:t>第二节 学前儿童发展心理学的历史与新进展</a:t>
            </a:r>
            <a:endParaRPr lang="zh-CN" altLang="en-US" dirty="0">
              <a:latin typeface="Arial" panose="020B0604020202020204" pitchFamily="34" charset="0"/>
            </a:endParaRPr>
          </a:p>
        </p:txBody>
      </p:sp>
      <p:sp>
        <p:nvSpPr>
          <p:cNvPr id="54276" name="Oval 15"/>
          <p:cNvSpPr/>
          <p:nvPr/>
        </p:nvSpPr>
        <p:spPr>
          <a:xfrm>
            <a:off x="358775" y="4221163"/>
            <a:ext cx="684213" cy="719137"/>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54277" name="Oval 14"/>
          <p:cNvSpPr/>
          <p:nvPr/>
        </p:nvSpPr>
        <p:spPr>
          <a:xfrm>
            <a:off x="2786063" y="3714750"/>
            <a:ext cx="1943100" cy="2301875"/>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54278" name="Oval 12"/>
          <p:cNvSpPr/>
          <p:nvPr/>
        </p:nvSpPr>
        <p:spPr>
          <a:xfrm>
            <a:off x="3949700" y="990600"/>
            <a:ext cx="1296988" cy="1584325"/>
          </a:xfrm>
          <a:prstGeom prst="ellipse">
            <a:avLst/>
          </a:prstGeom>
          <a:solidFill>
            <a:srgbClr val="CCCC00">
              <a:alpha val="9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54279" name="Oval 13"/>
          <p:cNvSpPr/>
          <p:nvPr/>
        </p:nvSpPr>
        <p:spPr>
          <a:xfrm>
            <a:off x="6875463" y="2592388"/>
            <a:ext cx="1728787" cy="2232025"/>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54280" name="Oval 22"/>
          <p:cNvSpPr/>
          <p:nvPr/>
        </p:nvSpPr>
        <p:spPr>
          <a:xfrm>
            <a:off x="6881813" y="4222750"/>
            <a:ext cx="611187" cy="719138"/>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54281" name="TextBox 16"/>
          <p:cNvSpPr/>
          <p:nvPr/>
        </p:nvSpPr>
        <p:spPr>
          <a:xfrm>
            <a:off x="214313" y="1071563"/>
            <a:ext cx="8572500" cy="579437"/>
          </a:xfrm>
          <a:prstGeom prst="rect">
            <a:avLst/>
          </a:prstGeom>
          <a:noFill/>
          <a:ln w="9525">
            <a:noFill/>
          </a:ln>
        </p:spPr>
        <p:txBody>
          <a:bodyPr>
            <a:spAutoFit/>
          </a:bodyPr>
          <a:p>
            <a:r>
              <a:rPr lang="zh-CN" altLang="en-US" sz="3200" dirty="0">
                <a:solidFill>
                  <a:srgbClr val="000000"/>
                </a:solidFill>
                <a:latin typeface="黑体" panose="02010609060101010101" pitchFamily="2" charset="-122"/>
                <a:ea typeface="黑体" panose="02010609060101010101" pitchFamily="2" charset="-122"/>
                <a:sym typeface="黑体" panose="02010609060101010101" pitchFamily="2" charset="-122"/>
              </a:rPr>
              <a:t>评价</a:t>
            </a:r>
            <a:endParaRPr lang="zh-CN" altLang="en-US" dirty="0">
              <a:latin typeface="Arial" panose="020B0604020202020204" pitchFamily="34" charset="0"/>
            </a:endParaRPr>
          </a:p>
        </p:txBody>
      </p:sp>
      <p:sp>
        <p:nvSpPr>
          <p:cNvPr id="54282" name="Rectangle 3"/>
          <p:cNvSpPr/>
          <p:nvPr/>
        </p:nvSpPr>
        <p:spPr>
          <a:xfrm>
            <a:off x="214313" y="1643063"/>
            <a:ext cx="8458200" cy="4876800"/>
          </a:xfrm>
          <a:prstGeom prst="rect">
            <a:avLst/>
          </a:prstGeom>
          <a:noFill/>
          <a:ln w="9525">
            <a:noFill/>
          </a:ln>
        </p:spPr>
        <p:txBody>
          <a:bodyPr/>
          <a:p>
            <a:pPr marL="1143000" lvl="2" indent="-228600">
              <a:spcBef>
                <a:spcPct val="20000"/>
              </a:spcBef>
            </a:pPr>
            <a:endParaRPr lang="zh-CN" altLang="en-US" dirty="0">
              <a:latin typeface="Arial" panose="020B0604020202020204" pitchFamily="34" charset="0"/>
            </a:endParaRPr>
          </a:p>
        </p:txBody>
      </p:sp>
      <p:sp>
        <p:nvSpPr>
          <p:cNvPr id="54283" name="Rectangle 3"/>
          <p:cNvSpPr/>
          <p:nvPr/>
        </p:nvSpPr>
        <p:spPr>
          <a:xfrm>
            <a:off x="177800" y="1555750"/>
            <a:ext cx="8458200" cy="4876800"/>
          </a:xfrm>
          <a:prstGeom prst="rect">
            <a:avLst/>
          </a:prstGeom>
          <a:noFill/>
          <a:ln w="9525">
            <a:noFill/>
          </a:ln>
        </p:spPr>
        <p:txBody>
          <a:bodyPr/>
          <a:p>
            <a:pPr marL="1143000" lvl="2" indent="-228600">
              <a:spcBef>
                <a:spcPct val="20000"/>
              </a:spcBef>
            </a:pPr>
            <a:r>
              <a:rPr lang="zh-CN" altLang="en-US" sz="3200" dirty="0">
                <a:solidFill>
                  <a:srgbClr val="008000"/>
                </a:solidFill>
                <a:latin typeface="Arial" panose="020B0604020202020204" pitchFamily="34" charset="0"/>
                <a:ea typeface="楷体" panose="02010609060101010101" charset="-122"/>
              </a:rPr>
              <a:t>优点：</a:t>
            </a:r>
            <a:endParaRPr lang="zh-CN" altLang="en-US" sz="3200" dirty="0">
              <a:solidFill>
                <a:srgbClr val="008000"/>
              </a:solidFill>
              <a:latin typeface="Arial" panose="020B0604020202020204" pitchFamily="34" charset="0"/>
              <a:ea typeface="楷体" panose="02010609060101010101" charset="-122"/>
            </a:endParaRPr>
          </a:p>
          <a:p>
            <a:pPr marL="1143000" lvl="2" indent="-228600">
              <a:spcBef>
                <a:spcPct val="20000"/>
              </a:spcBef>
              <a:buFont typeface="Wingdings" panose="05000000000000000000" pitchFamily="2" charset="2"/>
              <a:buChar char="u"/>
            </a:pPr>
            <a:r>
              <a:rPr lang="zh-CN" altLang="en-US" sz="2400" dirty="0">
                <a:latin typeface="Arial" panose="020B0604020202020204" pitchFamily="34" charset="0"/>
                <a:ea typeface="楷体" panose="02010609060101010101" charset="-122"/>
              </a:rPr>
              <a:t>突出了成熟机制对于发展的重要性。</a:t>
            </a:r>
            <a:endParaRPr lang="zh-CN" altLang="en-US" sz="2400" dirty="0">
              <a:latin typeface="Arial" panose="020B0604020202020204" pitchFamily="34" charset="0"/>
              <a:ea typeface="楷体" panose="02010609060101010101" charset="-122"/>
            </a:endParaRPr>
          </a:p>
          <a:p>
            <a:pPr marL="1143000" lvl="2" indent="-228600">
              <a:spcBef>
                <a:spcPct val="20000"/>
              </a:spcBef>
              <a:buFont typeface="Wingdings" panose="05000000000000000000" pitchFamily="2" charset="2"/>
              <a:buChar char="u"/>
            </a:pPr>
            <a:r>
              <a:rPr lang="zh-CN" altLang="en-US" sz="2400" dirty="0">
                <a:latin typeface="Arial" panose="020B0604020202020204" pitchFamily="34" charset="0"/>
                <a:ea typeface="楷体" panose="02010609060101010101" charset="-122"/>
              </a:rPr>
              <a:t>为研究儿童的发展提供了宝贵的资料。</a:t>
            </a:r>
            <a:endParaRPr lang="zh-CN" altLang="en-US" sz="2400" dirty="0">
              <a:latin typeface="Arial" panose="020B0604020202020204" pitchFamily="34" charset="0"/>
              <a:ea typeface="楷体" panose="02010609060101010101" charset="-122"/>
            </a:endParaRPr>
          </a:p>
          <a:p>
            <a:pPr marL="1143000" lvl="2" indent="-228600">
              <a:spcBef>
                <a:spcPct val="20000"/>
              </a:spcBef>
              <a:buFont typeface="Wingdings" panose="05000000000000000000" pitchFamily="2" charset="2"/>
              <a:buChar char="u"/>
            </a:pPr>
            <a:r>
              <a:rPr lang="zh-CN" altLang="en-US" sz="2400" dirty="0">
                <a:latin typeface="Arial" panose="020B0604020202020204" pitchFamily="34" charset="0"/>
                <a:ea typeface="楷体" panose="02010609060101010101" charset="-122"/>
              </a:rPr>
              <a:t>提供了一系列育儿观念。</a:t>
            </a:r>
            <a:endParaRPr lang="zh-CN" altLang="en-US" sz="2400" dirty="0">
              <a:latin typeface="Arial" panose="020B0604020202020204" pitchFamily="34" charset="0"/>
              <a:ea typeface="楷体" panose="02010609060101010101" charset="-122"/>
            </a:endParaRPr>
          </a:p>
          <a:p>
            <a:pPr marL="1143000" lvl="2" indent="-228600">
              <a:spcBef>
                <a:spcPct val="20000"/>
              </a:spcBef>
              <a:buFont typeface="Wingdings" panose="05000000000000000000" pitchFamily="2" charset="2"/>
              <a:buNone/>
            </a:pPr>
            <a:r>
              <a:rPr lang="zh-CN" altLang="en-US" sz="3200" dirty="0">
                <a:solidFill>
                  <a:srgbClr val="008000"/>
                </a:solidFill>
                <a:latin typeface="Arial" panose="020B0604020202020204" pitchFamily="34" charset="0"/>
                <a:ea typeface="楷体" panose="02010609060101010101" charset="-122"/>
                <a:sym typeface="Arial" panose="020B0604020202020204" pitchFamily="34" charset="0"/>
              </a:rPr>
              <a:t>缺点：</a:t>
            </a:r>
            <a:endParaRPr lang="zh-CN" altLang="en-US" sz="3200" dirty="0">
              <a:solidFill>
                <a:srgbClr val="008000"/>
              </a:solidFill>
              <a:latin typeface="Arial" panose="020B0604020202020204" pitchFamily="34" charset="0"/>
              <a:ea typeface="楷体" panose="02010609060101010101" charset="-122"/>
              <a:sym typeface="Arial" panose="020B0604020202020204" pitchFamily="34" charset="0"/>
            </a:endParaRPr>
          </a:p>
          <a:p>
            <a:pPr marL="1143000" lvl="2" indent="-228600">
              <a:spcBef>
                <a:spcPct val="20000"/>
              </a:spcBef>
              <a:buFont typeface="Wingdings" panose="05000000000000000000" pitchFamily="2" charset="2"/>
              <a:buChar char="u"/>
            </a:pPr>
            <a:r>
              <a:rPr lang="zh-CN" altLang="en-US" sz="2400" dirty="0">
                <a:latin typeface="Arial" panose="020B0604020202020204" pitchFamily="34" charset="0"/>
                <a:ea typeface="楷体" panose="02010609060101010101" charset="-122"/>
              </a:rPr>
              <a:t>过分夸大生理成熟的作用，忽视其他条件的作用。</a:t>
            </a:r>
            <a:endParaRPr lang="zh-CN" altLang="en-US" sz="2400" dirty="0">
              <a:latin typeface="Arial" panose="020B0604020202020204" pitchFamily="34" charset="0"/>
              <a:ea typeface="楷体" panose="02010609060101010101" charset="-122"/>
            </a:endParaRPr>
          </a:p>
        </p:txBody>
      </p:sp>
      <p:sp>
        <p:nvSpPr>
          <p:cNvPr id="2" name="日期占位符 1"/>
          <p:cNvSpPr/>
          <p:nvPr>
            <p:ph type="dt" sz="half" idx="10"/>
          </p:nvPr>
        </p:nvSpPr>
        <p:spPr/>
        <p:txBody>
          <a:bodyPr/>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mph" presetSubtype="0" fill="hold" grpId="0" nodeType="withEffect">
                                  <p:stCondLst>
                                    <p:cond delay="500"/>
                                  </p:stCondLst>
                                  <p:childTnLst>
                                    <p:animClr clrSpc="hsl" dir="cw">
                                      <p:cBhvr override="childStyle">
                                        <p:cTn id="6" dur="500" fill="hold"/>
                                        <p:tgtEl>
                                          <p:spTgt spid="54277"/>
                                        </p:tgtEl>
                                        <p:attrNameLst>
                                          <p:attrName>style.color</p:attrName>
                                        </p:attrNameLst>
                                      </p:cBhvr>
                                      <p:by>
                                        <p:hsl h="0" s="-70560" l="0"/>
                                      </p:by>
                                    </p:animClr>
                                    <p:animClr clrSpc="hsl" dir="cw">
                                      <p:cBhvr>
                                        <p:cTn id="7" dur="500" fill="hold"/>
                                        <p:tgtEl>
                                          <p:spTgt spid="54277"/>
                                        </p:tgtEl>
                                        <p:attrNameLst>
                                          <p:attrName>fillcolor</p:attrName>
                                        </p:attrNameLst>
                                      </p:cBhvr>
                                      <p:by>
                                        <p:hsl h="0" s="-70560" l="0"/>
                                      </p:by>
                                    </p:animClr>
                                    <p:animClr clrSpc="hsl" dir="cw">
                                      <p:cBhvr>
                                        <p:cTn id="8" dur="500" fill="hold"/>
                                        <p:tgtEl>
                                          <p:spTgt spid="54277"/>
                                        </p:tgtEl>
                                        <p:attrNameLst>
                                          <p:attrName>stroke.color</p:attrName>
                                        </p:attrNameLst>
                                      </p:cBhvr>
                                      <p:by>
                                        <p:hsl h="0" s="-70560" l="0"/>
                                      </p:by>
                                    </p:animClr>
                                    <p:set>
                                      <p:cBhvr>
                                        <p:cTn id="9" dur="500" fill="hold"/>
                                        <p:tgtEl>
                                          <p:spTgt spid="54277"/>
                                        </p:tgtEl>
                                        <p:attrNameLst>
                                          <p:attrName>fill.type</p:attrName>
                                        </p:attrNameLst>
                                      </p:cBhvr>
                                      <p:to>
                                        <p:strVal val="solid"/>
                                      </p:to>
                                    </p:set>
                                  </p:childTnLst>
                                </p:cTn>
                              </p:par>
                              <p:par>
                                <p:cTn id="10" presetID="25" presetClass="emph" presetSubtype="0" fill="hold" grpId="0" nodeType="withEffect">
                                  <p:stCondLst>
                                    <p:cond delay="500"/>
                                  </p:stCondLst>
                                  <p:childTnLst>
                                    <p:animClr clrSpc="hsl" dir="cw">
                                      <p:cBhvr override="childStyle">
                                        <p:cTn id="11" dur="500" fill="hold"/>
                                        <p:tgtEl>
                                          <p:spTgt spid="54278"/>
                                        </p:tgtEl>
                                        <p:attrNameLst>
                                          <p:attrName>style.color</p:attrName>
                                        </p:attrNameLst>
                                      </p:cBhvr>
                                      <p:by>
                                        <p:hsl h="0" s="-70560" l="0"/>
                                      </p:by>
                                    </p:animClr>
                                    <p:animClr clrSpc="hsl" dir="cw">
                                      <p:cBhvr>
                                        <p:cTn id="12" dur="500" fill="hold"/>
                                        <p:tgtEl>
                                          <p:spTgt spid="54278"/>
                                        </p:tgtEl>
                                        <p:attrNameLst>
                                          <p:attrName>fillcolor</p:attrName>
                                        </p:attrNameLst>
                                      </p:cBhvr>
                                      <p:by>
                                        <p:hsl h="0" s="-70560" l="0"/>
                                      </p:by>
                                    </p:animClr>
                                    <p:animClr clrSpc="hsl" dir="cw">
                                      <p:cBhvr>
                                        <p:cTn id="13" dur="500" fill="hold"/>
                                        <p:tgtEl>
                                          <p:spTgt spid="54278"/>
                                        </p:tgtEl>
                                        <p:attrNameLst>
                                          <p:attrName>stroke.color</p:attrName>
                                        </p:attrNameLst>
                                      </p:cBhvr>
                                      <p:by>
                                        <p:hsl h="0" s="-70560" l="0"/>
                                      </p:by>
                                    </p:animClr>
                                    <p:set>
                                      <p:cBhvr>
                                        <p:cTn id="14" dur="500" fill="hold"/>
                                        <p:tgtEl>
                                          <p:spTgt spid="54278"/>
                                        </p:tgtEl>
                                        <p:attrNameLst>
                                          <p:attrName>fill.type</p:attrName>
                                        </p:attrNameLst>
                                      </p:cBhvr>
                                      <p:to>
                                        <p:strVal val="solid"/>
                                      </p:to>
                                    </p:set>
                                  </p:childTnLst>
                                </p:cTn>
                              </p:par>
                              <p:par>
                                <p:cTn id="15" presetID="25" presetClass="emph" presetSubtype="0" fill="hold" grpId="0" nodeType="withEffect">
                                  <p:stCondLst>
                                    <p:cond delay="500"/>
                                  </p:stCondLst>
                                  <p:childTnLst>
                                    <p:animClr clrSpc="hsl" dir="cw">
                                      <p:cBhvr override="childStyle">
                                        <p:cTn id="16" dur="500" fill="hold"/>
                                        <p:tgtEl>
                                          <p:spTgt spid="54279"/>
                                        </p:tgtEl>
                                        <p:attrNameLst>
                                          <p:attrName>style.color</p:attrName>
                                        </p:attrNameLst>
                                      </p:cBhvr>
                                      <p:by>
                                        <p:hsl h="0" s="-70560" l="0"/>
                                      </p:by>
                                    </p:animClr>
                                    <p:animClr clrSpc="hsl" dir="cw">
                                      <p:cBhvr>
                                        <p:cTn id="17" dur="500" fill="hold"/>
                                        <p:tgtEl>
                                          <p:spTgt spid="54279"/>
                                        </p:tgtEl>
                                        <p:attrNameLst>
                                          <p:attrName>fillcolor</p:attrName>
                                        </p:attrNameLst>
                                      </p:cBhvr>
                                      <p:by>
                                        <p:hsl h="0" s="-70560" l="0"/>
                                      </p:by>
                                    </p:animClr>
                                    <p:animClr clrSpc="hsl" dir="cw">
                                      <p:cBhvr>
                                        <p:cTn id="18" dur="500" fill="hold"/>
                                        <p:tgtEl>
                                          <p:spTgt spid="54279"/>
                                        </p:tgtEl>
                                        <p:attrNameLst>
                                          <p:attrName>stroke.color</p:attrName>
                                        </p:attrNameLst>
                                      </p:cBhvr>
                                      <p:by>
                                        <p:hsl h="0" s="-70560" l="0"/>
                                      </p:by>
                                    </p:animClr>
                                    <p:set>
                                      <p:cBhvr>
                                        <p:cTn id="19" dur="500" fill="hold"/>
                                        <p:tgtEl>
                                          <p:spTgt spid="54279"/>
                                        </p:tgtEl>
                                        <p:attrNameLst>
                                          <p:attrName>fill.type</p:attrName>
                                        </p:attrNameLst>
                                      </p:cBhvr>
                                      <p:to>
                                        <p:strVal val="solid"/>
                                      </p:to>
                                    </p:set>
                                  </p:childTnLst>
                                </p:cTn>
                              </p:par>
                              <p:par>
                                <p:cTn id="20" presetID="25" presetClass="emph" presetSubtype="0" fill="hold" grpId="0" nodeType="withEffect">
                                  <p:stCondLst>
                                    <p:cond delay="500"/>
                                  </p:stCondLst>
                                  <p:childTnLst>
                                    <p:animClr clrSpc="hsl" dir="cw">
                                      <p:cBhvr override="childStyle">
                                        <p:cTn id="21" dur="500" fill="hold"/>
                                        <p:tgtEl>
                                          <p:spTgt spid="54280"/>
                                        </p:tgtEl>
                                        <p:attrNameLst>
                                          <p:attrName>style.color</p:attrName>
                                        </p:attrNameLst>
                                      </p:cBhvr>
                                      <p:by>
                                        <p:hsl h="0" s="-70560" l="0"/>
                                      </p:by>
                                    </p:animClr>
                                    <p:animClr clrSpc="hsl" dir="cw">
                                      <p:cBhvr>
                                        <p:cTn id="22" dur="500" fill="hold"/>
                                        <p:tgtEl>
                                          <p:spTgt spid="54280"/>
                                        </p:tgtEl>
                                        <p:attrNameLst>
                                          <p:attrName>fillcolor</p:attrName>
                                        </p:attrNameLst>
                                      </p:cBhvr>
                                      <p:by>
                                        <p:hsl h="0" s="-70560" l="0"/>
                                      </p:by>
                                    </p:animClr>
                                    <p:animClr clrSpc="hsl" dir="cw">
                                      <p:cBhvr>
                                        <p:cTn id="23" dur="500" fill="hold"/>
                                        <p:tgtEl>
                                          <p:spTgt spid="54280"/>
                                        </p:tgtEl>
                                        <p:attrNameLst>
                                          <p:attrName>stroke.color</p:attrName>
                                        </p:attrNameLst>
                                      </p:cBhvr>
                                      <p:by>
                                        <p:hsl h="0" s="-70560" l="0"/>
                                      </p:by>
                                    </p:animClr>
                                    <p:set>
                                      <p:cBhvr>
                                        <p:cTn id="24" dur="500" fill="hold"/>
                                        <p:tgtEl>
                                          <p:spTgt spid="54280"/>
                                        </p:tgtEl>
                                        <p:attrNameLst>
                                          <p:attrName>fill.type</p:attrName>
                                        </p:attrNameLst>
                                      </p:cBhvr>
                                      <p:to>
                                        <p:strVal val="solid"/>
                                      </p:to>
                                    </p:set>
                                  </p:childTnLst>
                                </p:cTn>
                              </p:par>
                              <p:par>
                                <p:cTn id="25" presetID="25" presetClass="emph" presetSubtype="0" fill="hold" grpId="0" nodeType="withEffect">
                                  <p:stCondLst>
                                    <p:cond delay="500"/>
                                  </p:stCondLst>
                                  <p:childTnLst>
                                    <p:animClr clrSpc="hsl" dir="cw">
                                      <p:cBhvr override="childStyle">
                                        <p:cTn id="26" dur="500" fill="hold"/>
                                        <p:tgtEl>
                                          <p:spTgt spid="54276"/>
                                        </p:tgtEl>
                                        <p:attrNameLst>
                                          <p:attrName>style.color</p:attrName>
                                        </p:attrNameLst>
                                      </p:cBhvr>
                                      <p:by>
                                        <p:hsl h="0" s="-70560" l="0"/>
                                      </p:by>
                                    </p:animClr>
                                    <p:animClr clrSpc="hsl" dir="cw">
                                      <p:cBhvr>
                                        <p:cTn id="27" dur="500" fill="hold"/>
                                        <p:tgtEl>
                                          <p:spTgt spid="54276"/>
                                        </p:tgtEl>
                                        <p:attrNameLst>
                                          <p:attrName>fillcolor</p:attrName>
                                        </p:attrNameLst>
                                      </p:cBhvr>
                                      <p:by>
                                        <p:hsl h="0" s="-70560" l="0"/>
                                      </p:by>
                                    </p:animClr>
                                    <p:animClr clrSpc="hsl" dir="cw">
                                      <p:cBhvr>
                                        <p:cTn id="28" dur="500" fill="hold"/>
                                        <p:tgtEl>
                                          <p:spTgt spid="54276"/>
                                        </p:tgtEl>
                                        <p:attrNameLst>
                                          <p:attrName>stroke.color</p:attrName>
                                        </p:attrNameLst>
                                      </p:cBhvr>
                                      <p:by>
                                        <p:hsl h="0" s="-70560" l="0"/>
                                      </p:by>
                                    </p:animClr>
                                    <p:set>
                                      <p:cBhvr>
                                        <p:cTn id="29" dur="500" fill="hold"/>
                                        <p:tgtEl>
                                          <p:spTgt spid="54276"/>
                                        </p:tgtEl>
                                        <p:attrNameLst>
                                          <p:attrName>fill.type</p:attrName>
                                        </p:attrNameLst>
                                      </p:cBhvr>
                                      <p:to>
                                        <p:strVal val="solid"/>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54283">
                                            <p:txEl>
                                              <p:charRg st="0" end="4"/>
                                            </p:txEl>
                                          </p:spTgt>
                                        </p:tgtEl>
                                        <p:attrNameLst>
                                          <p:attrName>style.visibility</p:attrName>
                                        </p:attrNameLst>
                                      </p:cBhvr>
                                      <p:to>
                                        <p:strVal val="visible"/>
                                      </p:to>
                                    </p:set>
                                    <p:anim calcmode="lin" valueType="num">
                                      <p:cBhvr>
                                        <p:cTn id="34" dur="500" fill="hold"/>
                                        <p:tgtEl>
                                          <p:spTgt spid="54283">
                                            <p:txEl>
                                              <p:charRg st="0" end="4"/>
                                            </p:txEl>
                                          </p:spTgt>
                                        </p:tgtEl>
                                        <p:attrNameLst>
                                          <p:attrName>ppt_x</p:attrName>
                                        </p:attrNameLst>
                                      </p:cBhvr>
                                      <p:tavLst>
                                        <p:tav tm="0">
                                          <p:val>
                                            <p:strVal val="1+#ppt_w/2"/>
                                          </p:val>
                                        </p:tav>
                                        <p:tav tm="100000">
                                          <p:val>
                                            <p:strVal val="#ppt_x"/>
                                          </p:val>
                                        </p:tav>
                                      </p:tavLst>
                                    </p:anim>
                                    <p:anim calcmode="lin" valueType="num">
                                      <p:cBhvr>
                                        <p:cTn id="35" dur="500" fill="hold"/>
                                        <p:tgtEl>
                                          <p:spTgt spid="54283">
                                            <p:txEl>
                                              <p:charRg st="0" end="4"/>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54283">
                                            <p:txEl>
                                              <p:charRg st="4" end="21"/>
                                            </p:txEl>
                                          </p:spTgt>
                                        </p:tgtEl>
                                        <p:attrNameLst>
                                          <p:attrName>style.visibility</p:attrName>
                                        </p:attrNameLst>
                                      </p:cBhvr>
                                      <p:to>
                                        <p:strVal val="visible"/>
                                      </p:to>
                                    </p:set>
                                    <p:anim calcmode="lin" valueType="num">
                                      <p:cBhvr>
                                        <p:cTn id="40" dur="500" fill="hold"/>
                                        <p:tgtEl>
                                          <p:spTgt spid="54283">
                                            <p:txEl>
                                              <p:charRg st="4" end="21"/>
                                            </p:txEl>
                                          </p:spTgt>
                                        </p:tgtEl>
                                        <p:attrNameLst>
                                          <p:attrName>ppt_x</p:attrName>
                                        </p:attrNameLst>
                                      </p:cBhvr>
                                      <p:tavLst>
                                        <p:tav tm="0">
                                          <p:val>
                                            <p:strVal val="1+#ppt_w/2"/>
                                          </p:val>
                                        </p:tav>
                                        <p:tav tm="100000">
                                          <p:val>
                                            <p:strVal val="#ppt_x"/>
                                          </p:val>
                                        </p:tav>
                                      </p:tavLst>
                                    </p:anim>
                                    <p:anim calcmode="lin" valueType="num">
                                      <p:cBhvr>
                                        <p:cTn id="41" dur="500" fill="hold"/>
                                        <p:tgtEl>
                                          <p:spTgt spid="54283">
                                            <p:txEl>
                                              <p:charRg st="4" end="21"/>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54283">
                                            <p:txEl>
                                              <p:charRg st="21" end="39"/>
                                            </p:txEl>
                                          </p:spTgt>
                                        </p:tgtEl>
                                        <p:attrNameLst>
                                          <p:attrName>style.visibility</p:attrName>
                                        </p:attrNameLst>
                                      </p:cBhvr>
                                      <p:to>
                                        <p:strVal val="visible"/>
                                      </p:to>
                                    </p:set>
                                    <p:anim calcmode="lin" valueType="num">
                                      <p:cBhvr>
                                        <p:cTn id="46" dur="500" fill="hold"/>
                                        <p:tgtEl>
                                          <p:spTgt spid="54283">
                                            <p:txEl>
                                              <p:charRg st="21" end="39"/>
                                            </p:txEl>
                                          </p:spTgt>
                                        </p:tgtEl>
                                        <p:attrNameLst>
                                          <p:attrName>ppt_x</p:attrName>
                                        </p:attrNameLst>
                                      </p:cBhvr>
                                      <p:tavLst>
                                        <p:tav tm="0">
                                          <p:val>
                                            <p:strVal val="1+#ppt_w/2"/>
                                          </p:val>
                                        </p:tav>
                                        <p:tav tm="100000">
                                          <p:val>
                                            <p:strVal val="#ppt_x"/>
                                          </p:val>
                                        </p:tav>
                                      </p:tavLst>
                                    </p:anim>
                                    <p:anim calcmode="lin" valueType="num">
                                      <p:cBhvr>
                                        <p:cTn id="47" dur="500" fill="hold"/>
                                        <p:tgtEl>
                                          <p:spTgt spid="54283">
                                            <p:txEl>
                                              <p:charRg st="21" end="39"/>
                                            </p:txEl>
                                          </p:spTgt>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grpId="0" nodeType="clickEffect">
                                  <p:stCondLst>
                                    <p:cond delay="0"/>
                                  </p:stCondLst>
                                  <p:childTnLst>
                                    <p:set>
                                      <p:cBhvr>
                                        <p:cTn id="51" dur="1" fill="hold">
                                          <p:stCondLst>
                                            <p:cond delay="0"/>
                                          </p:stCondLst>
                                        </p:cTn>
                                        <p:tgtEl>
                                          <p:spTgt spid="54283">
                                            <p:txEl>
                                              <p:charRg st="39" end="51"/>
                                            </p:txEl>
                                          </p:spTgt>
                                        </p:tgtEl>
                                        <p:attrNameLst>
                                          <p:attrName>style.visibility</p:attrName>
                                        </p:attrNameLst>
                                      </p:cBhvr>
                                      <p:to>
                                        <p:strVal val="visible"/>
                                      </p:to>
                                    </p:set>
                                    <p:anim calcmode="lin" valueType="num">
                                      <p:cBhvr>
                                        <p:cTn id="52" dur="500" fill="hold"/>
                                        <p:tgtEl>
                                          <p:spTgt spid="54283">
                                            <p:txEl>
                                              <p:charRg st="39" end="51"/>
                                            </p:txEl>
                                          </p:spTgt>
                                        </p:tgtEl>
                                        <p:attrNameLst>
                                          <p:attrName>ppt_x</p:attrName>
                                        </p:attrNameLst>
                                      </p:cBhvr>
                                      <p:tavLst>
                                        <p:tav tm="0">
                                          <p:val>
                                            <p:strVal val="1+#ppt_w/2"/>
                                          </p:val>
                                        </p:tav>
                                        <p:tav tm="100000">
                                          <p:val>
                                            <p:strVal val="#ppt_x"/>
                                          </p:val>
                                        </p:tav>
                                      </p:tavLst>
                                    </p:anim>
                                    <p:anim calcmode="lin" valueType="num">
                                      <p:cBhvr>
                                        <p:cTn id="53" dur="500" fill="hold"/>
                                        <p:tgtEl>
                                          <p:spTgt spid="54283">
                                            <p:txEl>
                                              <p:charRg st="39" end="51"/>
                                            </p:txEl>
                                          </p:spTgt>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54283">
                                            <p:txEl>
                                              <p:charRg st="51" end="55"/>
                                            </p:txEl>
                                          </p:spTgt>
                                        </p:tgtEl>
                                        <p:attrNameLst>
                                          <p:attrName>style.visibility</p:attrName>
                                        </p:attrNameLst>
                                      </p:cBhvr>
                                      <p:to>
                                        <p:strVal val="visible"/>
                                      </p:to>
                                    </p:set>
                                    <p:anim calcmode="lin" valueType="num">
                                      <p:cBhvr>
                                        <p:cTn id="58" dur="500" fill="hold"/>
                                        <p:tgtEl>
                                          <p:spTgt spid="54283">
                                            <p:txEl>
                                              <p:charRg st="51" end="55"/>
                                            </p:txEl>
                                          </p:spTgt>
                                        </p:tgtEl>
                                        <p:attrNameLst>
                                          <p:attrName>ppt_x</p:attrName>
                                        </p:attrNameLst>
                                      </p:cBhvr>
                                      <p:tavLst>
                                        <p:tav tm="0">
                                          <p:val>
                                            <p:strVal val="1+#ppt_w/2"/>
                                          </p:val>
                                        </p:tav>
                                        <p:tav tm="100000">
                                          <p:val>
                                            <p:strVal val="#ppt_x"/>
                                          </p:val>
                                        </p:tav>
                                      </p:tavLst>
                                    </p:anim>
                                    <p:anim calcmode="lin" valueType="num">
                                      <p:cBhvr>
                                        <p:cTn id="59" dur="500" fill="hold"/>
                                        <p:tgtEl>
                                          <p:spTgt spid="54283">
                                            <p:txEl>
                                              <p:charRg st="51" end="55"/>
                                            </p:txEl>
                                          </p:spTgt>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2" fill="hold" grpId="0" nodeType="clickEffect">
                                  <p:stCondLst>
                                    <p:cond delay="0"/>
                                  </p:stCondLst>
                                  <p:childTnLst>
                                    <p:set>
                                      <p:cBhvr>
                                        <p:cTn id="63" dur="1" fill="hold">
                                          <p:stCondLst>
                                            <p:cond delay="0"/>
                                          </p:stCondLst>
                                        </p:cTn>
                                        <p:tgtEl>
                                          <p:spTgt spid="54283">
                                            <p:txEl>
                                              <p:charRg st="55" end="78"/>
                                            </p:txEl>
                                          </p:spTgt>
                                        </p:tgtEl>
                                        <p:attrNameLst>
                                          <p:attrName>style.visibility</p:attrName>
                                        </p:attrNameLst>
                                      </p:cBhvr>
                                      <p:to>
                                        <p:strVal val="visible"/>
                                      </p:to>
                                    </p:set>
                                    <p:anim calcmode="lin" valueType="num">
                                      <p:cBhvr>
                                        <p:cTn id="64" dur="500" fill="hold"/>
                                        <p:tgtEl>
                                          <p:spTgt spid="54283">
                                            <p:txEl>
                                              <p:charRg st="55" end="78"/>
                                            </p:txEl>
                                          </p:spTgt>
                                        </p:tgtEl>
                                        <p:attrNameLst>
                                          <p:attrName>ppt_x</p:attrName>
                                        </p:attrNameLst>
                                      </p:cBhvr>
                                      <p:tavLst>
                                        <p:tav tm="0">
                                          <p:val>
                                            <p:strVal val="1+#ppt_w/2"/>
                                          </p:val>
                                        </p:tav>
                                        <p:tav tm="100000">
                                          <p:val>
                                            <p:strVal val="#ppt_x"/>
                                          </p:val>
                                        </p:tav>
                                      </p:tavLst>
                                    </p:anim>
                                    <p:anim calcmode="lin" valueType="num">
                                      <p:cBhvr>
                                        <p:cTn id="65" dur="500" fill="hold"/>
                                        <p:tgtEl>
                                          <p:spTgt spid="54283">
                                            <p:txEl>
                                              <p:charRg st="55" end="7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bldLvl="0" animBg="1"/>
      <p:bldP spid="54277" grpId="0" bldLvl="0" animBg="1"/>
      <p:bldP spid="54278" grpId="0" bldLvl="0" animBg="1"/>
      <p:bldP spid="54279" grpId="0" bldLvl="0" animBg="1"/>
      <p:bldP spid="54280" grpId="0" bldLvl="0" animBg="1"/>
      <p:bldP spid="54282" grpId="0" bldLvl="3" build="p"/>
      <p:bldP spid="54283" grpId="0" bldLvl="3"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5298" name="Picture 5" descr="abstract-design-with-beautiful-flowers1"/>
          <p:cNvPicPr>
            <a:picLocks noChangeAspect="1"/>
          </p:cNvPicPr>
          <p:nvPr/>
        </p:nvPicPr>
        <p:blipFill>
          <a:blip r:embed="rId1"/>
          <a:stretch>
            <a:fillRect/>
          </a:stretch>
        </p:blipFill>
        <p:spPr>
          <a:xfrm>
            <a:off x="2597150" y="5573713"/>
            <a:ext cx="246063" cy="519112"/>
          </a:xfrm>
          <a:prstGeom prst="rect">
            <a:avLst/>
          </a:prstGeom>
          <a:noFill/>
          <a:ln w="9525">
            <a:noFill/>
          </a:ln>
        </p:spPr>
      </p:pic>
      <p:pic>
        <p:nvPicPr>
          <p:cNvPr id="55299" name="Picture 5" descr="abstract-design-with-beautiful-flowers1"/>
          <p:cNvPicPr>
            <a:picLocks noChangeAspect="1"/>
          </p:cNvPicPr>
          <p:nvPr/>
        </p:nvPicPr>
        <p:blipFill>
          <a:blip r:embed="rId2"/>
          <a:stretch>
            <a:fillRect/>
          </a:stretch>
        </p:blipFill>
        <p:spPr>
          <a:xfrm>
            <a:off x="250825" y="4895850"/>
            <a:ext cx="406400" cy="404813"/>
          </a:xfrm>
          <a:prstGeom prst="rect">
            <a:avLst/>
          </a:prstGeom>
          <a:noFill/>
          <a:ln w="9525">
            <a:noFill/>
          </a:ln>
        </p:spPr>
      </p:pic>
      <p:pic>
        <p:nvPicPr>
          <p:cNvPr id="55300" name="Picture 5" descr="abstract-design-with-beautiful-flowers1"/>
          <p:cNvPicPr>
            <a:picLocks noChangeAspect="1"/>
          </p:cNvPicPr>
          <p:nvPr/>
        </p:nvPicPr>
        <p:blipFill>
          <a:blip r:embed="rId2"/>
          <a:stretch>
            <a:fillRect/>
          </a:stretch>
        </p:blipFill>
        <p:spPr>
          <a:xfrm>
            <a:off x="1285875" y="5048250"/>
            <a:ext cx="406400" cy="404813"/>
          </a:xfrm>
          <a:prstGeom prst="rect">
            <a:avLst/>
          </a:prstGeom>
          <a:noFill/>
          <a:ln w="9525">
            <a:noFill/>
          </a:ln>
        </p:spPr>
      </p:pic>
      <p:pic>
        <p:nvPicPr>
          <p:cNvPr id="55301" name="Picture 5" descr="abstract-design-with-beautiful-flowers1"/>
          <p:cNvPicPr>
            <a:picLocks noChangeAspect="1"/>
          </p:cNvPicPr>
          <p:nvPr/>
        </p:nvPicPr>
        <p:blipFill>
          <a:blip r:embed="rId3"/>
          <a:stretch>
            <a:fillRect/>
          </a:stretch>
        </p:blipFill>
        <p:spPr>
          <a:xfrm>
            <a:off x="2124075" y="5543550"/>
            <a:ext cx="404813" cy="406400"/>
          </a:xfrm>
          <a:prstGeom prst="rect">
            <a:avLst/>
          </a:prstGeom>
          <a:noFill/>
          <a:ln w="9525">
            <a:noFill/>
          </a:ln>
        </p:spPr>
      </p:pic>
      <p:sp>
        <p:nvSpPr>
          <p:cNvPr id="55302" name="Rectangle 4"/>
          <p:cNvSpPr/>
          <p:nvPr/>
        </p:nvSpPr>
        <p:spPr>
          <a:xfrm>
            <a:off x="0" y="6477000"/>
            <a:ext cx="9142413" cy="381000"/>
          </a:xfrm>
          <a:prstGeom prst="rect">
            <a:avLst/>
          </a:prstGeom>
          <a:solidFill>
            <a:srgbClr val="92D050"/>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55303" name="Oval 15"/>
          <p:cNvSpPr/>
          <p:nvPr/>
        </p:nvSpPr>
        <p:spPr>
          <a:xfrm>
            <a:off x="358775" y="4221163"/>
            <a:ext cx="684213" cy="719137"/>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55304" name="Oval 14"/>
          <p:cNvSpPr/>
          <p:nvPr/>
        </p:nvSpPr>
        <p:spPr>
          <a:xfrm>
            <a:off x="2700338" y="3789363"/>
            <a:ext cx="1943100" cy="2301875"/>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55305" name="Oval 12"/>
          <p:cNvSpPr/>
          <p:nvPr/>
        </p:nvSpPr>
        <p:spPr>
          <a:xfrm>
            <a:off x="3949700" y="990600"/>
            <a:ext cx="1296988" cy="1584325"/>
          </a:xfrm>
          <a:prstGeom prst="ellipse">
            <a:avLst/>
          </a:prstGeom>
          <a:solidFill>
            <a:srgbClr val="CCCC00">
              <a:alpha val="9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55306" name="Oval 13"/>
          <p:cNvSpPr/>
          <p:nvPr/>
        </p:nvSpPr>
        <p:spPr>
          <a:xfrm>
            <a:off x="6875463" y="2592388"/>
            <a:ext cx="1728787" cy="2232025"/>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55307" name="Oval 22"/>
          <p:cNvSpPr/>
          <p:nvPr/>
        </p:nvSpPr>
        <p:spPr>
          <a:xfrm>
            <a:off x="6881813" y="4222750"/>
            <a:ext cx="611187" cy="719138"/>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pic>
        <p:nvPicPr>
          <p:cNvPr id="55308" name="Picture 5" descr="abstract-design-with-beautiful-flowers1"/>
          <p:cNvPicPr>
            <a:picLocks noChangeAspect="1"/>
          </p:cNvPicPr>
          <p:nvPr/>
        </p:nvPicPr>
        <p:blipFill>
          <a:blip r:embed="rId4"/>
          <a:stretch>
            <a:fillRect/>
          </a:stretch>
        </p:blipFill>
        <p:spPr>
          <a:xfrm>
            <a:off x="107950" y="4076700"/>
            <a:ext cx="2089150" cy="2814638"/>
          </a:xfrm>
          <a:prstGeom prst="rect">
            <a:avLst/>
          </a:prstGeom>
          <a:noFill/>
          <a:ln w="9525">
            <a:noFill/>
          </a:ln>
        </p:spPr>
      </p:pic>
      <p:pic>
        <p:nvPicPr>
          <p:cNvPr id="55309" name="Picture 5" descr="abstract-design-with-beautiful-flowers1"/>
          <p:cNvPicPr>
            <a:picLocks noChangeAspect="1"/>
          </p:cNvPicPr>
          <p:nvPr/>
        </p:nvPicPr>
        <p:blipFill>
          <a:blip r:embed="rId5"/>
          <a:stretch>
            <a:fillRect/>
          </a:stretch>
        </p:blipFill>
        <p:spPr>
          <a:xfrm>
            <a:off x="2124075" y="5157788"/>
            <a:ext cx="1293813" cy="1741487"/>
          </a:xfrm>
          <a:prstGeom prst="rect">
            <a:avLst/>
          </a:prstGeom>
          <a:noFill/>
          <a:ln w="9525">
            <a:noFill/>
          </a:ln>
        </p:spPr>
      </p:pic>
      <p:pic>
        <p:nvPicPr>
          <p:cNvPr id="55310" name="Picture 5" descr="abstract-design-with-beautiful-flowers1"/>
          <p:cNvPicPr>
            <a:picLocks noChangeAspect="1"/>
          </p:cNvPicPr>
          <p:nvPr/>
        </p:nvPicPr>
        <p:blipFill>
          <a:blip r:embed="rId2"/>
          <a:stretch>
            <a:fillRect/>
          </a:stretch>
        </p:blipFill>
        <p:spPr>
          <a:xfrm>
            <a:off x="403225" y="5048250"/>
            <a:ext cx="406400" cy="404813"/>
          </a:xfrm>
          <a:prstGeom prst="rect">
            <a:avLst/>
          </a:prstGeom>
          <a:noFill/>
          <a:ln w="9525">
            <a:noFill/>
          </a:ln>
        </p:spPr>
      </p:pic>
      <p:pic>
        <p:nvPicPr>
          <p:cNvPr id="55311" name="Picture 7" descr="abstract-design-with-beautiful-flowers1"/>
          <p:cNvPicPr>
            <a:picLocks noChangeAspect="1"/>
          </p:cNvPicPr>
          <p:nvPr/>
        </p:nvPicPr>
        <p:blipFill>
          <a:blip r:embed="rId6"/>
          <a:stretch>
            <a:fillRect/>
          </a:stretch>
        </p:blipFill>
        <p:spPr>
          <a:xfrm>
            <a:off x="3203575" y="5913438"/>
            <a:ext cx="247650" cy="179387"/>
          </a:xfrm>
          <a:prstGeom prst="rect">
            <a:avLst/>
          </a:prstGeom>
          <a:noFill/>
          <a:ln w="9525">
            <a:noFill/>
          </a:ln>
        </p:spPr>
      </p:pic>
      <p:sp>
        <p:nvSpPr>
          <p:cNvPr id="55312" name="Rectangle 2"/>
          <p:cNvSpPr/>
          <p:nvPr/>
        </p:nvSpPr>
        <p:spPr>
          <a:xfrm>
            <a:off x="0" y="0"/>
            <a:ext cx="9158288" cy="831850"/>
          </a:xfrm>
          <a:prstGeom prst="rect">
            <a:avLst/>
          </a:prstGeom>
          <a:solidFill>
            <a:srgbClr val="92D050"/>
          </a:solidFill>
          <a:ln w="9525">
            <a:noFill/>
          </a:ln>
        </p:spPr>
        <p:txBody>
          <a:bodyPr wrap="none" anchor="ctr"/>
          <a:p>
            <a:r>
              <a:rPr lang="zh-CN" altLang="en-US" sz="3600" dirty="0">
                <a:solidFill>
                  <a:srgbClr val="000000"/>
                </a:solidFill>
                <a:latin typeface="黑体" panose="02010609060101010101" pitchFamily="2" charset="-122"/>
                <a:ea typeface="黑体" panose="02010609060101010101" pitchFamily="2" charset="-122"/>
                <a:sym typeface="黑体" panose="02010609060101010101" pitchFamily="2" charset="-122"/>
              </a:rPr>
              <a:t>第二节 学前儿童发展心理学的历史与新进展</a:t>
            </a:r>
            <a:endParaRPr lang="zh-CN" altLang="en-US" dirty="0">
              <a:latin typeface="Arial" panose="020B0604020202020204" pitchFamily="34" charset="0"/>
            </a:endParaRPr>
          </a:p>
        </p:txBody>
      </p:sp>
      <p:sp>
        <p:nvSpPr>
          <p:cNvPr id="55313" name="TextBox 18"/>
          <p:cNvSpPr/>
          <p:nvPr/>
        </p:nvSpPr>
        <p:spPr>
          <a:xfrm>
            <a:off x="214313" y="1071563"/>
            <a:ext cx="8572500" cy="579437"/>
          </a:xfrm>
          <a:prstGeom prst="rect">
            <a:avLst/>
          </a:prstGeom>
          <a:noFill/>
          <a:ln w="9525">
            <a:noFill/>
          </a:ln>
        </p:spPr>
        <p:txBody>
          <a:bodyPr>
            <a:spAutoFit/>
          </a:bodyPr>
          <a:p>
            <a:r>
              <a:rPr lang="zh-CN" altLang="en-US" sz="3200" dirty="0">
                <a:solidFill>
                  <a:srgbClr val="000000"/>
                </a:solidFill>
                <a:latin typeface="黑体" panose="02010609060101010101" pitchFamily="2" charset="-122"/>
                <a:ea typeface="黑体" panose="02010609060101010101" pitchFamily="2" charset="-122"/>
                <a:sym typeface="黑体" panose="02010609060101010101" pitchFamily="2" charset="-122"/>
              </a:rPr>
              <a:t>四、日内瓦学派（发生认识论、建构主义）</a:t>
            </a:r>
            <a:endParaRPr lang="zh-CN" altLang="en-US" dirty="0">
              <a:latin typeface="Arial" panose="020B0604020202020204" pitchFamily="34" charset="0"/>
            </a:endParaRPr>
          </a:p>
        </p:txBody>
      </p:sp>
      <p:sp>
        <p:nvSpPr>
          <p:cNvPr id="55314" name="Rectangle 3"/>
          <p:cNvSpPr/>
          <p:nvPr/>
        </p:nvSpPr>
        <p:spPr>
          <a:xfrm>
            <a:off x="214313" y="1643063"/>
            <a:ext cx="8429625" cy="4876800"/>
          </a:xfrm>
          <a:prstGeom prst="rect">
            <a:avLst/>
          </a:prstGeom>
          <a:noFill/>
          <a:ln w="9525">
            <a:noFill/>
          </a:ln>
        </p:spPr>
        <p:txBody>
          <a:bodyPr/>
          <a:p>
            <a:pPr marL="1143000" lvl="2" indent="-228600">
              <a:spcBef>
                <a:spcPct val="20000"/>
              </a:spcBef>
            </a:pPr>
            <a:r>
              <a:rPr lang="zh-CN" altLang="en-US" sz="3200" b="1" dirty="0">
                <a:solidFill>
                  <a:srgbClr val="92D050"/>
                </a:solidFill>
                <a:latin typeface="楷体_GB2312" pitchFamily="1" charset="-122"/>
                <a:ea typeface="楷体_GB2312" pitchFamily="1" charset="-122"/>
                <a:sym typeface="楷体_GB2312" pitchFamily="1" charset="-122"/>
              </a:rPr>
              <a:t>人物：皮亚杰</a:t>
            </a:r>
            <a:endParaRPr lang="zh-CN" altLang="en-US" sz="3200" b="1" dirty="0">
              <a:solidFill>
                <a:srgbClr val="92D050"/>
              </a:solidFill>
              <a:latin typeface="楷体_GB2312" pitchFamily="1" charset="-122"/>
              <a:ea typeface="楷体_GB2312" pitchFamily="1" charset="-122"/>
              <a:sym typeface="楷体_GB2312" pitchFamily="1" charset="-122"/>
            </a:endParaRPr>
          </a:p>
          <a:p>
            <a:pPr marL="1143000" lvl="2" indent="-228600">
              <a:spcBef>
                <a:spcPct val="20000"/>
              </a:spcBef>
            </a:pPr>
            <a:endParaRPr lang="zh-CN" altLang="en-US" sz="3200" b="1" dirty="0">
              <a:solidFill>
                <a:srgbClr val="000000"/>
              </a:solidFill>
              <a:latin typeface="楷体_GB2312" pitchFamily="1" charset="-122"/>
              <a:ea typeface="楷体_GB2312" pitchFamily="1" charset="-122"/>
              <a:sym typeface="楷体_GB2312" pitchFamily="1" charset="-122"/>
            </a:endParaRPr>
          </a:p>
          <a:p>
            <a:pPr marL="1143000" lvl="2" indent="-228600">
              <a:spcBef>
                <a:spcPct val="20000"/>
              </a:spcBef>
            </a:pPr>
            <a:r>
              <a:rPr lang="zh-CN" altLang="en-US" sz="3200" b="1" dirty="0">
                <a:solidFill>
                  <a:srgbClr val="000000"/>
                </a:solidFill>
                <a:latin typeface="楷体_GB2312" pitchFamily="1" charset="-122"/>
                <a:ea typeface="楷体_GB2312" pitchFamily="1" charset="-122"/>
                <a:sym typeface="楷体_GB2312" pitchFamily="1" charset="-122"/>
              </a:rPr>
              <a:t>1、影响因素：成熟、经验、社会互动、平衡作用</a:t>
            </a:r>
            <a:endParaRPr lang="zh-CN" altLang="en-US" sz="3200" b="1" dirty="0">
              <a:solidFill>
                <a:srgbClr val="000000"/>
              </a:solidFill>
              <a:latin typeface="楷体_GB2312" pitchFamily="1" charset="-122"/>
              <a:ea typeface="楷体_GB2312" pitchFamily="1" charset="-122"/>
              <a:sym typeface="楷体_GB2312" pitchFamily="1" charset="-122"/>
            </a:endParaRPr>
          </a:p>
          <a:p>
            <a:pPr marL="1143000" lvl="2" indent="-228600">
              <a:spcBef>
                <a:spcPct val="20000"/>
              </a:spcBef>
            </a:pPr>
            <a:r>
              <a:rPr lang="zh-CN" altLang="en-US" sz="3200" b="1" dirty="0">
                <a:solidFill>
                  <a:srgbClr val="000000"/>
                </a:solidFill>
                <a:latin typeface="楷体_GB2312" pitchFamily="1" charset="-122"/>
                <a:ea typeface="楷体_GB2312" pitchFamily="1" charset="-122"/>
                <a:sym typeface="楷体_GB2312" pitchFamily="1" charset="-122"/>
              </a:rPr>
              <a:t>2、心理发展</a:t>
            </a:r>
            <a:r>
              <a:rPr lang="en-US" altLang="zh-CN" sz="3200" b="1" dirty="0">
                <a:solidFill>
                  <a:srgbClr val="000000"/>
                </a:solidFill>
                <a:latin typeface="楷体_GB2312" pitchFamily="1" charset="-122"/>
                <a:ea typeface="楷体_GB2312" pitchFamily="1" charset="-122"/>
                <a:sym typeface="楷体_GB2312" pitchFamily="1" charset="-122"/>
              </a:rPr>
              <a:t>4</a:t>
            </a:r>
            <a:r>
              <a:rPr lang="zh-CN" altLang="en-US" sz="3200" b="1" dirty="0">
                <a:solidFill>
                  <a:srgbClr val="000000"/>
                </a:solidFill>
                <a:latin typeface="楷体_GB2312" pitchFamily="1" charset="-122"/>
                <a:ea typeface="楷体_GB2312" pitchFamily="1" charset="-122"/>
                <a:sym typeface="楷体_GB2312" pitchFamily="1" charset="-122"/>
              </a:rPr>
              <a:t>个阶段</a:t>
            </a:r>
            <a:endParaRPr lang="zh-CN" altLang="en-US" dirty="0">
              <a:latin typeface="Arial" panose="020B0604020202020204" pitchFamily="34" charset="0"/>
            </a:endParaRPr>
          </a:p>
        </p:txBody>
      </p:sp>
      <p:pic>
        <p:nvPicPr>
          <p:cNvPr id="55315" name="Picture 8" descr="slide0006_image005"/>
          <p:cNvPicPr>
            <a:picLocks noChangeAspect="1"/>
          </p:cNvPicPr>
          <p:nvPr/>
        </p:nvPicPr>
        <p:blipFill>
          <a:blip r:embed="rId7"/>
          <a:stretch>
            <a:fillRect/>
          </a:stretch>
        </p:blipFill>
        <p:spPr>
          <a:xfrm>
            <a:off x="7056438" y="4049713"/>
            <a:ext cx="2087562" cy="2808287"/>
          </a:xfrm>
          <a:prstGeom prst="rect">
            <a:avLst/>
          </a:prstGeom>
          <a:noFill/>
          <a:ln w="9525">
            <a:noFill/>
          </a:ln>
        </p:spPr>
      </p:pic>
      <p:sp>
        <p:nvSpPr>
          <p:cNvPr id="2" name="日期占位符 1"/>
          <p:cNvSpPr/>
          <p:nvPr>
            <p:ph type="dt" sz="half" idx="10"/>
          </p:nvPr>
        </p:nvSpPr>
        <p:spPr/>
        <p:txBody>
          <a:bodyPr/>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path" presetSubtype="0" repeatCount="indefinite" accel="50000" decel="50000" fill="hold" nodeType="withEffect">
                                  <p:stCondLst>
                                    <p:cond delay="0"/>
                                  </p:stCondLst>
                                  <p:childTnLst>
                                    <p:animMotion origin="layout" path="M -4.44444E-6 -3.7037E-7 L 0.03994 0.0669 C 0.04896 0.08102 0.054 0.10208 0.054 0.12407 C 0.054 0.14907 0.04896 0.16898 0.03994 0.1831 C 0.02709 0.19861 -0.0092 0.19607 -0.02274 0.21667 C -0.03628 0.23727 -0.03732 0.28773 -0.04114 0.30625 " pathEditMode="relative" rAng="0" ptsTypes="FfffsF">
                                      <p:cBhvr>
                                        <p:cTn id="6" dur="2000" fill="hold"/>
                                        <p:tgtEl>
                                          <p:spTgt spid="55299"/>
                                        </p:tgtEl>
                                        <p:attrNameLst>
                                          <p:attrName>ppt_x</p:attrName>
                                          <p:attrName>ppt_y</p:attrName>
                                        </p:attrNameLst>
                                      </p:cBhvr>
                                      <p:rCtr x="600" y="15300"/>
                                    </p:animMotion>
                                  </p:childTnLst>
                                </p:cTn>
                              </p:par>
                              <p:par>
                                <p:cTn id="7" presetID="59" presetClass="path" presetSubtype="0" repeatCount="indefinite" accel="50000" decel="50000" fill="hold" nodeType="withEffect">
                                  <p:stCondLst>
                                    <p:cond delay="250"/>
                                  </p:stCondLst>
                                  <p:childTnLst>
                                    <p:animMotion origin="layout" path="M -0.01528 -0.01829 C 0.00816 -0.03403 0.03854 -0.01319 0.05382 0.02732 C 0.06944 0.06875 0.06406 0.11412 0.04062 0.13033 C 0.01701 0.1456 0.0118 0.19097 0.02726 0.23171 C 0.04288 0.27338 0.07326 0.29491 0.0967 0.27917 " pathEditMode="relative" rAng="3800340" ptsTypes="fffff">
                                      <p:cBhvr>
                                        <p:cTn id="8" dur="2000" fill="hold"/>
                                        <p:tgtEl>
                                          <p:spTgt spid="55311"/>
                                        </p:tgtEl>
                                        <p:attrNameLst>
                                          <p:attrName>ppt_x</p:attrName>
                                          <p:attrName>ppt_y</p:attrName>
                                        </p:attrNameLst>
                                      </p:cBhvr>
                                      <p:rCtr x="5600" y="14900"/>
                                    </p:animMotion>
                                  </p:childTnLst>
                                </p:cTn>
                              </p:par>
                              <p:par>
                                <p:cTn id="9" presetID="58" presetClass="path" presetSubtype="0" repeatCount="indefinite" accel="50000" decel="50000" fill="hold" nodeType="withEffect">
                                  <p:stCondLst>
                                    <p:cond delay="0"/>
                                  </p:stCondLst>
                                  <p:childTnLst>
                                    <p:animMotion origin="layout" path="M -4.44444E-6 -3.7037E-7 L 0.03994 0.0669 C 0.04896 0.08102 0.054 0.10208 0.054 0.12407 C 0.054 0.14907 0.04896 0.16898 0.03994 0.1831 C 0.02709 0.19861 -0.0092 0.19607 -0.02274 0.21667 C -0.03628 0.23727 -0.03732 0.28773 -0.04114 0.30625 " pathEditMode="relative" rAng="0" ptsTypes="FfffsF">
                                      <p:cBhvr>
                                        <p:cTn id="10" dur="2000" fill="hold"/>
                                        <p:tgtEl>
                                          <p:spTgt spid="55300"/>
                                        </p:tgtEl>
                                        <p:attrNameLst>
                                          <p:attrName>ppt_x</p:attrName>
                                          <p:attrName>ppt_y</p:attrName>
                                        </p:attrNameLst>
                                      </p:cBhvr>
                                      <p:rCtr x="600" y="15300"/>
                                    </p:animMotion>
                                  </p:childTnLst>
                                </p:cTn>
                              </p:par>
                              <p:par>
                                <p:cTn id="11" presetID="59" presetClass="path" presetSubtype="0" repeatCount="indefinite" accel="50000" decel="50000" fill="hold" nodeType="withEffect">
                                  <p:stCondLst>
                                    <p:cond delay="250"/>
                                  </p:stCondLst>
                                  <p:childTnLst>
                                    <p:animMotion origin="layout" path="M 4.16667E-6 2.31214E-7 C 0.02482 -0.0104 0.05277 0.01688 0.06284 0.06012 C 0.07361 0.07214 0.04618 0.07399 0.04062 0.08277 C 0.03507 0.09156 0.0335 0.08879 0.02951 0.11237 C 0.00434 0.12301 0.0059 0.18081 0.01649 0.22497 C 0.02673 0.26798 0.05069 0.32786 0.07552 0.31746 " pathEditMode="relative" rAng="0" ptsTypes="ffafff">
                                      <p:cBhvr>
                                        <p:cTn id="12" dur="2000" fill="hold"/>
                                        <p:tgtEl>
                                          <p:spTgt spid="55298"/>
                                        </p:tgtEl>
                                        <p:attrNameLst>
                                          <p:attrName>ppt_x</p:attrName>
                                          <p:attrName>ppt_y</p:attrName>
                                        </p:attrNameLst>
                                      </p:cBhvr>
                                      <p:rCtr x="3800" y="15900"/>
                                    </p:animMotion>
                                  </p:childTnLst>
                                </p:cTn>
                              </p:par>
                              <p:par>
                                <p:cTn id="13" presetID="58" presetClass="path" presetSubtype="0" repeatCount="indefinite" accel="50000" decel="50000" fill="hold" nodeType="withEffect">
                                  <p:stCondLst>
                                    <p:cond delay="0"/>
                                  </p:stCondLst>
                                  <p:childTnLst>
                                    <p:animMotion origin="layout" path="M -2.77778E-7 -4.21965E-6 L 0.02344 0.05087 C 0.02969 0.07561 0.01389 0.08879 0.00434 0.10151 C 0.00139 0.11191 -0.01337 0.12463 -0.01788 0.14382 C -0.0191 0.16324 0.00035 0.19076 -0.00347 0.21781 C -0.01701 0.23839 -0.03733 0.28763 -0.04115 0.30636 " pathEditMode="relative" rAng="0" ptsTypes="FffasF">
                                      <p:cBhvr>
                                        <p:cTn id="14" dur="2000" fill="hold"/>
                                        <p:tgtEl>
                                          <p:spTgt spid="55301"/>
                                        </p:tgtEl>
                                        <p:attrNameLst>
                                          <p:attrName>ppt_x</p:attrName>
                                          <p:attrName>ppt_y</p:attrName>
                                        </p:attrNameLst>
                                      </p:cBhvr>
                                      <p:rCtr x="-200" y="15300"/>
                                    </p:animMotion>
                                  </p:childTnLst>
                                </p:cTn>
                              </p:par>
                              <p:par>
                                <p:cTn id="15" presetID="58" presetClass="path" presetSubtype="0" repeatCount="indefinite" accel="50000" decel="50000" fill="hold" nodeType="withEffect">
                                  <p:stCondLst>
                                    <p:cond delay="500"/>
                                  </p:stCondLst>
                                  <p:childTnLst>
                                    <p:animMotion origin="layout" path="M 5.55556E-7 -4.27746E-6 L -0.01059 0.06683 C -0.01302 0.08093 -0.00434 0.09688 -0.00434 0.11908 C -0.00434 0.14405 -0.01302 0.16902 -0.01059 0.18313 C -0.00712 0.19862 0.00243 0.19607 0.0059 0.21665 C 0.00955 0.23723 0.0099 0.28763 0.01094 0.30636 " pathEditMode="relative" rAng="0" ptsTypes="FfffsF">
                                      <p:cBhvr>
                                        <p:cTn id="16" dur="2000" fill="hold"/>
                                        <p:tgtEl>
                                          <p:spTgt spid="55310"/>
                                        </p:tgtEl>
                                        <p:attrNameLst>
                                          <p:attrName>ppt_x</p:attrName>
                                          <p:attrName>ppt_y</p:attrName>
                                        </p:attrNameLst>
                                      </p:cBhvr>
                                      <p:rCtr x="0" y="15300"/>
                                    </p:animMotion>
                                  </p:childTnLst>
                                </p:cTn>
                              </p:par>
                              <p:par>
                                <p:cTn id="17" presetID="25" presetClass="emph" presetSubtype="0" fill="hold" grpId="0" nodeType="withEffect">
                                  <p:stCondLst>
                                    <p:cond delay="500"/>
                                  </p:stCondLst>
                                  <p:childTnLst>
                                    <p:animClr clrSpc="hsl" dir="cw">
                                      <p:cBhvr override="childStyle">
                                        <p:cTn id="18" dur="500" fill="hold"/>
                                        <p:tgtEl>
                                          <p:spTgt spid="55304"/>
                                        </p:tgtEl>
                                        <p:attrNameLst>
                                          <p:attrName>style.color</p:attrName>
                                        </p:attrNameLst>
                                      </p:cBhvr>
                                      <p:by>
                                        <p:hsl h="0" s="-70560" l="0"/>
                                      </p:by>
                                    </p:animClr>
                                    <p:animClr clrSpc="hsl" dir="cw">
                                      <p:cBhvr>
                                        <p:cTn id="19" dur="500" fill="hold"/>
                                        <p:tgtEl>
                                          <p:spTgt spid="55304"/>
                                        </p:tgtEl>
                                        <p:attrNameLst>
                                          <p:attrName>fillcolor</p:attrName>
                                        </p:attrNameLst>
                                      </p:cBhvr>
                                      <p:by>
                                        <p:hsl h="0" s="-70560" l="0"/>
                                      </p:by>
                                    </p:animClr>
                                    <p:animClr clrSpc="hsl" dir="cw">
                                      <p:cBhvr>
                                        <p:cTn id="20" dur="500" fill="hold"/>
                                        <p:tgtEl>
                                          <p:spTgt spid="55304"/>
                                        </p:tgtEl>
                                        <p:attrNameLst>
                                          <p:attrName>stroke.color</p:attrName>
                                        </p:attrNameLst>
                                      </p:cBhvr>
                                      <p:by>
                                        <p:hsl h="0" s="-70560" l="0"/>
                                      </p:by>
                                    </p:animClr>
                                    <p:set>
                                      <p:cBhvr>
                                        <p:cTn id="21" dur="500" fill="hold"/>
                                        <p:tgtEl>
                                          <p:spTgt spid="55304"/>
                                        </p:tgtEl>
                                        <p:attrNameLst>
                                          <p:attrName>fill.type</p:attrName>
                                        </p:attrNameLst>
                                      </p:cBhvr>
                                      <p:to>
                                        <p:strVal val="solid"/>
                                      </p:to>
                                    </p:set>
                                  </p:childTnLst>
                                </p:cTn>
                              </p:par>
                              <p:par>
                                <p:cTn id="22" presetID="25" presetClass="emph" presetSubtype="0" fill="hold" grpId="0" nodeType="withEffect">
                                  <p:stCondLst>
                                    <p:cond delay="500"/>
                                  </p:stCondLst>
                                  <p:childTnLst>
                                    <p:animClr clrSpc="hsl" dir="cw">
                                      <p:cBhvr override="childStyle">
                                        <p:cTn id="23" dur="500" fill="hold"/>
                                        <p:tgtEl>
                                          <p:spTgt spid="55305"/>
                                        </p:tgtEl>
                                        <p:attrNameLst>
                                          <p:attrName>style.color</p:attrName>
                                        </p:attrNameLst>
                                      </p:cBhvr>
                                      <p:by>
                                        <p:hsl h="0" s="-70560" l="0"/>
                                      </p:by>
                                    </p:animClr>
                                    <p:animClr clrSpc="hsl" dir="cw">
                                      <p:cBhvr>
                                        <p:cTn id="24" dur="500" fill="hold"/>
                                        <p:tgtEl>
                                          <p:spTgt spid="55305"/>
                                        </p:tgtEl>
                                        <p:attrNameLst>
                                          <p:attrName>fillcolor</p:attrName>
                                        </p:attrNameLst>
                                      </p:cBhvr>
                                      <p:by>
                                        <p:hsl h="0" s="-70560" l="0"/>
                                      </p:by>
                                    </p:animClr>
                                    <p:animClr clrSpc="hsl" dir="cw">
                                      <p:cBhvr>
                                        <p:cTn id="25" dur="500" fill="hold"/>
                                        <p:tgtEl>
                                          <p:spTgt spid="55305"/>
                                        </p:tgtEl>
                                        <p:attrNameLst>
                                          <p:attrName>stroke.color</p:attrName>
                                        </p:attrNameLst>
                                      </p:cBhvr>
                                      <p:by>
                                        <p:hsl h="0" s="-70560" l="0"/>
                                      </p:by>
                                    </p:animClr>
                                    <p:set>
                                      <p:cBhvr>
                                        <p:cTn id="26" dur="500" fill="hold"/>
                                        <p:tgtEl>
                                          <p:spTgt spid="55305"/>
                                        </p:tgtEl>
                                        <p:attrNameLst>
                                          <p:attrName>fill.type</p:attrName>
                                        </p:attrNameLst>
                                      </p:cBhvr>
                                      <p:to>
                                        <p:strVal val="solid"/>
                                      </p:to>
                                    </p:set>
                                  </p:childTnLst>
                                </p:cTn>
                              </p:par>
                              <p:par>
                                <p:cTn id="27" presetID="25" presetClass="emph" presetSubtype="0" fill="hold" grpId="0" nodeType="withEffect">
                                  <p:stCondLst>
                                    <p:cond delay="500"/>
                                  </p:stCondLst>
                                  <p:childTnLst>
                                    <p:animClr clrSpc="hsl" dir="cw">
                                      <p:cBhvr override="childStyle">
                                        <p:cTn id="28" dur="500" fill="hold"/>
                                        <p:tgtEl>
                                          <p:spTgt spid="55306"/>
                                        </p:tgtEl>
                                        <p:attrNameLst>
                                          <p:attrName>style.color</p:attrName>
                                        </p:attrNameLst>
                                      </p:cBhvr>
                                      <p:by>
                                        <p:hsl h="0" s="-70560" l="0"/>
                                      </p:by>
                                    </p:animClr>
                                    <p:animClr clrSpc="hsl" dir="cw">
                                      <p:cBhvr>
                                        <p:cTn id="29" dur="500" fill="hold"/>
                                        <p:tgtEl>
                                          <p:spTgt spid="55306"/>
                                        </p:tgtEl>
                                        <p:attrNameLst>
                                          <p:attrName>fillcolor</p:attrName>
                                        </p:attrNameLst>
                                      </p:cBhvr>
                                      <p:by>
                                        <p:hsl h="0" s="-70560" l="0"/>
                                      </p:by>
                                    </p:animClr>
                                    <p:animClr clrSpc="hsl" dir="cw">
                                      <p:cBhvr>
                                        <p:cTn id="30" dur="500" fill="hold"/>
                                        <p:tgtEl>
                                          <p:spTgt spid="55306"/>
                                        </p:tgtEl>
                                        <p:attrNameLst>
                                          <p:attrName>stroke.color</p:attrName>
                                        </p:attrNameLst>
                                      </p:cBhvr>
                                      <p:by>
                                        <p:hsl h="0" s="-70560" l="0"/>
                                      </p:by>
                                    </p:animClr>
                                    <p:set>
                                      <p:cBhvr>
                                        <p:cTn id="31" dur="500" fill="hold"/>
                                        <p:tgtEl>
                                          <p:spTgt spid="55306"/>
                                        </p:tgtEl>
                                        <p:attrNameLst>
                                          <p:attrName>fill.type</p:attrName>
                                        </p:attrNameLst>
                                      </p:cBhvr>
                                      <p:to>
                                        <p:strVal val="solid"/>
                                      </p:to>
                                    </p:set>
                                  </p:childTnLst>
                                </p:cTn>
                              </p:par>
                              <p:par>
                                <p:cTn id="32" presetID="25" presetClass="emph" presetSubtype="0" fill="hold" grpId="0" nodeType="withEffect">
                                  <p:stCondLst>
                                    <p:cond delay="500"/>
                                  </p:stCondLst>
                                  <p:childTnLst>
                                    <p:animClr clrSpc="hsl" dir="cw">
                                      <p:cBhvr override="childStyle">
                                        <p:cTn id="33" dur="500" fill="hold"/>
                                        <p:tgtEl>
                                          <p:spTgt spid="55307"/>
                                        </p:tgtEl>
                                        <p:attrNameLst>
                                          <p:attrName>style.color</p:attrName>
                                        </p:attrNameLst>
                                      </p:cBhvr>
                                      <p:by>
                                        <p:hsl h="0" s="-70560" l="0"/>
                                      </p:by>
                                    </p:animClr>
                                    <p:animClr clrSpc="hsl" dir="cw">
                                      <p:cBhvr>
                                        <p:cTn id="34" dur="500" fill="hold"/>
                                        <p:tgtEl>
                                          <p:spTgt spid="55307"/>
                                        </p:tgtEl>
                                        <p:attrNameLst>
                                          <p:attrName>fillcolor</p:attrName>
                                        </p:attrNameLst>
                                      </p:cBhvr>
                                      <p:by>
                                        <p:hsl h="0" s="-70560" l="0"/>
                                      </p:by>
                                    </p:animClr>
                                    <p:animClr clrSpc="hsl" dir="cw">
                                      <p:cBhvr>
                                        <p:cTn id="35" dur="500" fill="hold"/>
                                        <p:tgtEl>
                                          <p:spTgt spid="55307"/>
                                        </p:tgtEl>
                                        <p:attrNameLst>
                                          <p:attrName>stroke.color</p:attrName>
                                        </p:attrNameLst>
                                      </p:cBhvr>
                                      <p:by>
                                        <p:hsl h="0" s="-70560" l="0"/>
                                      </p:by>
                                    </p:animClr>
                                    <p:set>
                                      <p:cBhvr>
                                        <p:cTn id="36" dur="500" fill="hold"/>
                                        <p:tgtEl>
                                          <p:spTgt spid="55307"/>
                                        </p:tgtEl>
                                        <p:attrNameLst>
                                          <p:attrName>fill.type</p:attrName>
                                        </p:attrNameLst>
                                      </p:cBhvr>
                                      <p:to>
                                        <p:strVal val="solid"/>
                                      </p:to>
                                    </p:set>
                                  </p:childTnLst>
                                </p:cTn>
                              </p:par>
                              <p:par>
                                <p:cTn id="37" presetID="25" presetClass="emph" presetSubtype="0" fill="hold" grpId="0" nodeType="withEffect">
                                  <p:stCondLst>
                                    <p:cond delay="500"/>
                                  </p:stCondLst>
                                  <p:childTnLst>
                                    <p:animClr clrSpc="hsl" dir="cw">
                                      <p:cBhvr override="childStyle">
                                        <p:cTn id="38" dur="500" fill="hold"/>
                                        <p:tgtEl>
                                          <p:spTgt spid="55303"/>
                                        </p:tgtEl>
                                        <p:attrNameLst>
                                          <p:attrName>style.color</p:attrName>
                                        </p:attrNameLst>
                                      </p:cBhvr>
                                      <p:by>
                                        <p:hsl h="0" s="-70560" l="0"/>
                                      </p:by>
                                    </p:animClr>
                                    <p:animClr clrSpc="hsl" dir="cw">
                                      <p:cBhvr>
                                        <p:cTn id="39" dur="500" fill="hold"/>
                                        <p:tgtEl>
                                          <p:spTgt spid="55303"/>
                                        </p:tgtEl>
                                        <p:attrNameLst>
                                          <p:attrName>fillcolor</p:attrName>
                                        </p:attrNameLst>
                                      </p:cBhvr>
                                      <p:by>
                                        <p:hsl h="0" s="-70560" l="0"/>
                                      </p:by>
                                    </p:animClr>
                                    <p:animClr clrSpc="hsl" dir="cw">
                                      <p:cBhvr>
                                        <p:cTn id="40" dur="500" fill="hold"/>
                                        <p:tgtEl>
                                          <p:spTgt spid="55303"/>
                                        </p:tgtEl>
                                        <p:attrNameLst>
                                          <p:attrName>stroke.color</p:attrName>
                                        </p:attrNameLst>
                                      </p:cBhvr>
                                      <p:by>
                                        <p:hsl h="0" s="-70560" l="0"/>
                                      </p:by>
                                    </p:animClr>
                                    <p:set>
                                      <p:cBhvr>
                                        <p:cTn id="41" dur="500" fill="hold"/>
                                        <p:tgtEl>
                                          <p:spTgt spid="55303"/>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55314">
                                            <p:txEl>
                                              <p:charRg st="0" end="7"/>
                                            </p:txEl>
                                          </p:spTgt>
                                        </p:tgtEl>
                                        <p:attrNameLst>
                                          <p:attrName>style.visibility</p:attrName>
                                        </p:attrNameLst>
                                      </p:cBhvr>
                                      <p:to>
                                        <p:strVal val="visible"/>
                                      </p:to>
                                    </p:set>
                                    <p:anim calcmode="lin" valueType="num">
                                      <p:cBhvr>
                                        <p:cTn id="46" dur="500" fill="hold"/>
                                        <p:tgtEl>
                                          <p:spTgt spid="55314">
                                            <p:txEl>
                                              <p:charRg st="0" end="7"/>
                                            </p:txEl>
                                          </p:spTgt>
                                        </p:tgtEl>
                                        <p:attrNameLst>
                                          <p:attrName>ppt_x</p:attrName>
                                        </p:attrNameLst>
                                      </p:cBhvr>
                                      <p:tavLst>
                                        <p:tav tm="0">
                                          <p:val>
                                            <p:strVal val="1+#ppt_w/2"/>
                                          </p:val>
                                        </p:tav>
                                        <p:tav tm="100000">
                                          <p:val>
                                            <p:strVal val="#ppt_x"/>
                                          </p:val>
                                        </p:tav>
                                      </p:tavLst>
                                    </p:anim>
                                    <p:anim calcmode="lin" valueType="num">
                                      <p:cBhvr>
                                        <p:cTn id="47" dur="500" fill="hold"/>
                                        <p:tgtEl>
                                          <p:spTgt spid="55314">
                                            <p:txEl>
                                              <p:charRg st="0" end="7"/>
                                            </p:txEl>
                                          </p:spTgt>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grpId="0" nodeType="clickEffect">
                                  <p:stCondLst>
                                    <p:cond delay="0"/>
                                  </p:stCondLst>
                                  <p:childTnLst>
                                    <p:set>
                                      <p:cBhvr>
                                        <p:cTn id="51" dur="1" fill="hold">
                                          <p:stCondLst>
                                            <p:cond delay="0"/>
                                          </p:stCondLst>
                                        </p:cTn>
                                        <p:tgtEl>
                                          <p:spTgt spid="55314">
                                            <p:txEl>
                                              <p:charRg st="8" end="31"/>
                                            </p:txEl>
                                          </p:spTgt>
                                        </p:tgtEl>
                                        <p:attrNameLst>
                                          <p:attrName>style.visibility</p:attrName>
                                        </p:attrNameLst>
                                      </p:cBhvr>
                                      <p:to>
                                        <p:strVal val="visible"/>
                                      </p:to>
                                    </p:set>
                                    <p:anim calcmode="lin" valueType="num">
                                      <p:cBhvr>
                                        <p:cTn id="52" dur="500" fill="hold"/>
                                        <p:tgtEl>
                                          <p:spTgt spid="55314">
                                            <p:txEl>
                                              <p:charRg st="8" end="31"/>
                                            </p:txEl>
                                          </p:spTgt>
                                        </p:tgtEl>
                                        <p:attrNameLst>
                                          <p:attrName>ppt_x</p:attrName>
                                        </p:attrNameLst>
                                      </p:cBhvr>
                                      <p:tavLst>
                                        <p:tav tm="0">
                                          <p:val>
                                            <p:strVal val="1+#ppt_w/2"/>
                                          </p:val>
                                        </p:tav>
                                        <p:tav tm="100000">
                                          <p:val>
                                            <p:strVal val="#ppt_x"/>
                                          </p:val>
                                        </p:tav>
                                      </p:tavLst>
                                    </p:anim>
                                    <p:anim calcmode="lin" valueType="num">
                                      <p:cBhvr>
                                        <p:cTn id="53" dur="500" fill="hold"/>
                                        <p:tgtEl>
                                          <p:spTgt spid="55314">
                                            <p:txEl>
                                              <p:charRg st="8" end="31"/>
                                            </p:txEl>
                                          </p:spTgt>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55314">
                                            <p:txEl>
                                              <p:charRg st="31" end="42"/>
                                            </p:txEl>
                                          </p:spTgt>
                                        </p:tgtEl>
                                        <p:attrNameLst>
                                          <p:attrName>style.visibility</p:attrName>
                                        </p:attrNameLst>
                                      </p:cBhvr>
                                      <p:to>
                                        <p:strVal val="visible"/>
                                      </p:to>
                                    </p:set>
                                    <p:anim calcmode="lin" valueType="num">
                                      <p:cBhvr>
                                        <p:cTn id="58" dur="500" fill="hold"/>
                                        <p:tgtEl>
                                          <p:spTgt spid="55314">
                                            <p:txEl>
                                              <p:charRg st="31" end="42"/>
                                            </p:txEl>
                                          </p:spTgt>
                                        </p:tgtEl>
                                        <p:attrNameLst>
                                          <p:attrName>ppt_x</p:attrName>
                                        </p:attrNameLst>
                                      </p:cBhvr>
                                      <p:tavLst>
                                        <p:tav tm="0">
                                          <p:val>
                                            <p:strVal val="1+#ppt_w/2"/>
                                          </p:val>
                                        </p:tav>
                                        <p:tav tm="100000">
                                          <p:val>
                                            <p:strVal val="#ppt_x"/>
                                          </p:val>
                                        </p:tav>
                                      </p:tavLst>
                                    </p:anim>
                                    <p:anim calcmode="lin" valueType="num">
                                      <p:cBhvr>
                                        <p:cTn id="59" dur="500" fill="hold"/>
                                        <p:tgtEl>
                                          <p:spTgt spid="55314">
                                            <p:txEl>
                                              <p:charRg st="31" end="4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bldLvl="0" animBg="1"/>
      <p:bldP spid="55304" grpId="0" bldLvl="0" animBg="1"/>
      <p:bldP spid="55305" grpId="0" bldLvl="0" animBg="1"/>
      <p:bldP spid="55306" grpId="0" bldLvl="0" animBg="1"/>
      <p:bldP spid="55307" grpId="0" bldLvl="0" animBg="1"/>
      <p:bldP spid="55314" grpId="0" bldLvl="3"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6322" name="Picture 5" descr="abstract-design-with-beautiful-flowers1"/>
          <p:cNvPicPr>
            <a:picLocks noChangeAspect="1"/>
          </p:cNvPicPr>
          <p:nvPr/>
        </p:nvPicPr>
        <p:blipFill>
          <a:blip r:embed="rId1"/>
          <a:stretch>
            <a:fillRect/>
          </a:stretch>
        </p:blipFill>
        <p:spPr>
          <a:xfrm>
            <a:off x="2597150" y="5573713"/>
            <a:ext cx="246063" cy="519112"/>
          </a:xfrm>
          <a:prstGeom prst="rect">
            <a:avLst/>
          </a:prstGeom>
          <a:noFill/>
          <a:ln w="9525">
            <a:noFill/>
          </a:ln>
        </p:spPr>
      </p:pic>
      <p:pic>
        <p:nvPicPr>
          <p:cNvPr id="56323" name="Picture 5" descr="abstract-design-with-beautiful-flowers1"/>
          <p:cNvPicPr>
            <a:picLocks noChangeAspect="1"/>
          </p:cNvPicPr>
          <p:nvPr/>
        </p:nvPicPr>
        <p:blipFill>
          <a:blip r:embed="rId2"/>
          <a:stretch>
            <a:fillRect/>
          </a:stretch>
        </p:blipFill>
        <p:spPr>
          <a:xfrm>
            <a:off x="250825" y="4895850"/>
            <a:ext cx="406400" cy="404813"/>
          </a:xfrm>
          <a:prstGeom prst="rect">
            <a:avLst/>
          </a:prstGeom>
          <a:noFill/>
          <a:ln w="9525">
            <a:noFill/>
          </a:ln>
        </p:spPr>
      </p:pic>
      <p:pic>
        <p:nvPicPr>
          <p:cNvPr id="56324" name="Picture 5" descr="abstract-design-with-beautiful-flowers1"/>
          <p:cNvPicPr>
            <a:picLocks noChangeAspect="1"/>
          </p:cNvPicPr>
          <p:nvPr/>
        </p:nvPicPr>
        <p:blipFill>
          <a:blip r:embed="rId2"/>
          <a:stretch>
            <a:fillRect/>
          </a:stretch>
        </p:blipFill>
        <p:spPr>
          <a:xfrm>
            <a:off x="1285875" y="5048250"/>
            <a:ext cx="406400" cy="404813"/>
          </a:xfrm>
          <a:prstGeom prst="rect">
            <a:avLst/>
          </a:prstGeom>
          <a:noFill/>
          <a:ln w="9525">
            <a:noFill/>
          </a:ln>
        </p:spPr>
      </p:pic>
      <p:pic>
        <p:nvPicPr>
          <p:cNvPr id="56325" name="Picture 5" descr="abstract-design-with-beautiful-flowers1"/>
          <p:cNvPicPr>
            <a:picLocks noChangeAspect="1"/>
          </p:cNvPicPr>
          <p:nvPr/>
        </p:nvPicPr>
        <p:blipFill>
          <a:blip r:embed="rId3"/>
          <a:stretch>
            <a:fillRect/>
          </a:stretch>
        </p:blipFill>
        <p:spPr>
          <a:xfrm>
            <a:off x="2124075" y="5543550"/>
            <a:ext cx="404813" cy="406400"/>
          </a:xfrm>
          <a:prstGeom prst="rect">
            <a:avLst/>
          </a:prstGeom>
          <a:noFill/>
          <a:ln w="9525">
            <a:noFill/>
          </a:ln>
        </p:spPr>
      </p:pic>
      <p:sp>
        <p:nvSpPr>
          <p:cNvPr id="56326" name="Rectangle 4"/>
          <p:cNvSpPr/>
          <p:nvPr/>
        </p:nvSpPr>
        <p:spPr>
          <a:xfrm>
            <a:off x="0" y="6477000"/>
            <a:ext cx="9142413" cy="381000"/>
          </a:xfrm>
          <a:prstGeom prst="rect">
            <a:avLst/>
          </a:prstGeom>
          <a:solidFill>
            <a:srgbClr val="92D050"/>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56327" name="Oval 15"/>
          <p:cNvSpPr/>
          <p:nvPr/>
        </p:nvSpPr>
        <p:spPr>
          <a:xfrm>
            <a:off x="358775" y="4221163"/>
            <a:ext cx="684213" cy="719137"/>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56328" name="Oval 14"/>
          <p:cNvSpPr/>
          <p:nvPr/>
        </p:nvSpPr>
        <p:spPr>
          <a:xfrm>
            <a:off x="2700338" y="3789363"/>
            <a:ext cx="1943100" cy="2301875"/>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56329" name="Oval 12"/>
          <p:cNvSpPr/>
          <p:nvPr/>
        </p:nvSpPr>
        <p:spPr>
          <a:xfrm>
            <a:off x="3949700" y="990600"/>
            <a:ext cx="1296988" cy="1584325"/>
          </a:xfrm>
          <a:prstGeom prst="ellipse">
            <a:avLst/>
          </a:prstGeom>
          <a:solidFill>
            <a:srgbClr val="CCCC00">
              <a:alpha val="9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56330" name="Oval 13"/>
          <p:cNvSpPr/>
          <p:nvPr/>
        </p:nvSpPr>
        <p:spPr>
          <a:xfrm>
            <a:off x="6875463" y="2592388"/>
            <a:ext cx="1728787" cy="2232025"/>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56331" name="Oval 22"/>
          <p:cNvSpPr/>
          <p:nvPr/>
        </p:nvSpPr>
        <p:spPr>
          <a:xfrm>
            <a:off x="6881813" y="4222750"/>
            <a:ext cx="611187" cy="719138"/>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pic>
        <p:nvPicPr>
          <p:cNvPr id="56332" name="Picture 5" descr="abstract-design-with-beautiful-flowers1"/>
          <p:cNvPicPr>
            <a:picLocks noChangeAspect="1"/>
          </p:cNvPicPr>
          <p:nvPr/>
        </p:nvPicPr>
        <p:blipFill>
          <a:blip r:embed="rId4"/>
          <a:stretch>
            <a:fillRect/>
          </a:stretch>
        </p:blipFill>
        <p:spPr>
          <a:xfrm>
            <a:off x="107950" y="4076700"/>
            <a:ext cx="2089150" cy="2814638"/>
          </a:xfrm>
          <a:prstGeom prst="rect">
            <a:avLst/>
          </a:prstGeom>
          <a:noFill/>
          <a:ln w="9525">
            <a:noFill/>
          </a:ln>
        </p:spPr>
      </p:pic>
      <p:pic>
        <p:nvPicPr>
          <p:cNvPr id="56333" name="Picture 5" descr="abstract-design-with-beautiful-flowers1"/>
          <p:cNvPicPr>
            <a:picLocks noChangeAspect="1"/>
          </p:cNvPicPr>
          <p:nvPr/>
        </p:nvPicPr>
        <p:blipFill>
          <a:blip r:embed="rId5"/>
          <a:stretch>
            <a:fillRect/>
          </a:stretch>
        </p:blipFill>
        <p:spPr>
          <a:xfrm>
            <a:off x="2124075" y="5157788"/>
            <a:ext cx="1293813" cy="1741487"/>
          </a:xfrm>
          <a:prstGeom prst="rect">
            <a:avLst/>
          </a:prstGeom>
          <a:noFill/>
          <a:ln w="9525">
            <a:noFill/>
          </a:ln>
        </p:spPr>
      </p:pic>
      <p:pic>
        <p:nvPicPr>
          <p:cNvPr id="56334" name="Picture 5" descr="abstract-design-with-beautiful-flowers1"/>
          <p:cNvPicPr>
            <a:picLocks noChangeAspect="1"/>
          </p:cNvPicPr>
          <p:nvPr/>
        </p:nvPicPr>
        <p:blipFill>
          <a:blip r:embed="rId2"/>
          <a:stretch>
            <a:fillRect/>
          </a:stretch>
        </p:blipFill>
        <p:spPr>
          <a:xfrm>
            <a:off x="403225" y="5048250"/>
            <a:ext cx="406400" cy="404813"/>
          </a:xfrm>
          <a:prstGeom prst="rect">
            <a:avLst/>
          </a:prstGeom>
          <a:noFill/>
          <a:ln w="9525">
            <a:noFill/>
          </a:ln>
        </p:spPr>
      </p:pic>
      <p:pic>
        <p:nvPicPr>
          <p:cNvPr id="56335" name="Picture 7" descr="abstract-design-with-beautiful-flowers1"/>
          <p:cNvPicPr>
            <a:picLocks noChangeAspect="1"/>
          </p:cNvPicPr>
          <p:nvPr/>
        </p:nvPicPr>
        <p:blipFill>
          <a:blip r:embed="rId6"/>
          <a:stretch>
            <a:fillRect/>
          </a:stretch>
        </p:blipFill>
        <p:spPr>
          <a:xfrm>
            <a:off x="3203575" y="5913438"/>
            <a:ext cx="247650" cy="179387"/>
          </a:xfrm>
          <a:prstGeom prst="rect">
            <a:avLst/>
          </a:prstGeom>
          <a:noFill/>
          <a:ln w="9525">
            <a:noFill/>
          </a:ln>
        </p:spPr>
      </p:pic>
      <p:sp>
        <p:nvSpPr>
          <p:cNvPr id="56336" name="Rectangle 2"/>
          <p:cNvSpPr/>
          <p:nvPr/>
        </p:nvSpPr>
        <p:spPr>
          <a:xfrm>
            <a:off x="0" y="0"/>
            <a:ext cx="9158288" cy="831850"/>
          </a:xfrm>
          <a:prstGeom prst="rect">
            <a:avLst/>
          </a:prstGeom>
          <a:solidFill>
            <a:srgbClr val="92D050"/>
          </a:solidFill>
          <a:ln w="9525">
            <a:noFill/>
          </a:ln>
        </p:spPr>
        <p:txBody>
          <a:bodyPr wrap="none" anchor="ctr"/>
          <a:p>
            <a:r>
              <a:rPr lang="zh-CN" altLang="en-US" sz="3600" dirty="0">
                <a:solidFill>
                  <a:srgbClr val="000000"/>
                </a:solidFill>
                <a:latin typeface="黑体" panose="02010609060101010101" pitchFamily="2" charset="-122"/>
                <a:ea typeface="黑体" panose="02010609060101010101" pitchFamily="2" charset="-122"/>
                <a:sym typeface="黑体" panose="02010609060101010101" pitchFamily="2" charset="-122"/>
              </a:rPr>
              <a:t>1、影响心理发展四因素：</a:t>
            </a:r>
            <a:endParaRPr lang="zh-CN" altLang="en-US" dirty="0">
              <a:latin typeface="Arial" panose="020B0604020202020204" pitchFamily="34" charset="0"/>
            </a:endParaRPr>
          </a:p>
        </p:txBody>
      </p:sp>
      <p:sp>
        <p:nvSpPr>
          <p:cNvPr id="56337" name="Rectangle 3"/>
          <p:cNvSpPr/>
          <p:nvPr/>
        </p:nvSpPr>
        <p:spPr>
          <a:xfrm>
            <a:off x="285750" y="928688"/>
            <a:ext cx="8429625" cy="4876800"/>
          </a:xfrm>
          <a:prstGeom prst="rect">
            <a:avLst/>
          </a:prstGeom>
          <a:noFill/>
          <a:ln w="9525">
            <a:noFill/>
          </a:ln>
        </p:spPr>
        <p:txBody>
          <a:bodyPr/>
          <a:p>
            <a:pPr marL="1143000" lvl="2" indent="-228600">
              <a:spcBef>
                <a:spcPct val="20000"/>
              </a:spcBef>
            </a:pPr>
            <a:endParaRPr lang="zh-CN" altLang="en-US" b="1" dirty="0">
              <a:solidFill>
                <a:srgbClr val="000000"/>
              </a:solidFill>
              <a:latin typeface="楷体_GB2312" pitchFamily="1" charset="-122"/>
              <a:ea typeface="楷体_GB2312" pitchFamily="1" charset="-122"/>
              <a:sym typeface="楷体_GB2312" pitchFamily="1" charset="-122"/>
            </a:endParaRPr>
          </a:p>
        </p:txBody>
      </p:sp>
      <p:sp>
        <p:nvSpPr>
          <p:cNvPr id="56338" name="TextBox 21"/>
          <p:cNvSpPr/>
          <p:nvPr/>
        </p:nvSpPr>
        <p:spPr>
          <a:xfrm>
            <a:off x="0" y="928688"/>
            <a:ext cx="8858250" cy="5262562"/>
          </a:xfrm>
          <a:prstGeom prst="rect">
            <a:avLst/>
          </a:prstGeom>
          <a:noFill/>
          <a:ln w="9525">
            <a:noFill/>
          </a:ln>
        </p:spPr>
        <p:txBody>
          <a:bodyPr>
            <a:spAutoFit/>
          </a:bodyPr>
          <a:p>
            <a:r>
              <a:rPr lang="zh-CN" altLang="en-US" sz="3200" b="1"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⒈成熟</a:t>
            </a:r>
            <a:r>
              <a:rPr lang="zh-CN" altLang="en-US" sz="32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a:t>
            </a:r>
            <a:r>
              <a:rPr lang="zh-CN" altLang="en-US" sz="28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以</a:t>
            </a:r>
            <a:r>
              <a:rPr lang="zh-CN" altLang="en-US" sz="2800" dirty="0">
                <a:solidFill>
                  <a:srgbClr val="FF0000"/>
                </a:solidFill>
                <a:latin typeface="华文细黑" panose="02010600040101010101" pitchFamily="2" charset="-122"/>
                <a:ea typeface="华文细黑" panose="02010600040101010101" pitchFamily="2" charset="-122"/>
                <a:sym typeface="华文细黑" panose="02010600040101010101" pitchFamily="2" charset="-122"/>
              </a:rPr>
              <a:t>生理遗传</a:t>
            </a:r>
            <a:r>
              <a:rPr lang="zh-CN" altLang="en-US" sz="28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因素为基础的渐进过程，随着年龄的增长，自然和社会影响的重要性逐渐增加。</a:t>
            </a:r>
            <a:endParaRPr lang="zh-CN" altLang="en-US" sz="28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endParaRPr>
          </a:p>
          <a:p>
            <a:endParaRPr lang="en-US" altLang="zh-CN" sz="20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endParaRPr>
          </a:p>
          <a:p>
            <a:r>
              <a:rPr lang="zh-CN" altLang="en-US" sz="3200" b="1"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⒉经验</a:t>
            </a:r>
            <a:r>
              <a:rPr lang="zh-CN" altLang="en-US" sz="32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a:t>
            </a:r>
            <a:r>
              <a:rPr lang="zh-CN" altLang="en-US" sz="28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包括</a:t>
            </a:r>
            <a:r>
              <a:rPr lang="zh-CN" altLang="en-US" sz="2800" dirty="0">
                <a:solidFill>
                  <a:srgbClr val="FF0000"/>
                </a:solidFill>
                <a:latin typeface="华文细黑" panose="02010600040101010101" pitchFamily="2" charset="-122"/>
                <a:ea typeface="华文细黑" panose="02010600040101010101" pitchFamily="2" charset="-122"/>
                <a:sym typeface="华文细黑" panose="02010600040101010101" pitchFamily="2" charset="-122"/>
              </a:rPr>
              <a:t>物理经验</a:t>
            </a:r>
            <a:r>
              <a:rPr lang="zh-CN" altLang="en-US" sz="28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和</a:t>
            </a:r>
            <a:r>
              <a:rPr lang="zh-CN" altLang="en-US" sz="2800" dirty="0">
                <a:solidFill>
                  <a:srgbClr val="FF0000"/>
                </a:solidFill>
                <a:latin typeface="华文细黑" panose="02010600040101010101" pitchFamily="2" charset="-122"/>
                <a:ea typeface="华文细黑" panose="02010600040101010101" pitchFamily="2" charset="-122"/>
                <a:sym typeface="华文细黑" panose="02010600040101010101" pitchFamily="2" charset="-122"/>
              </a:rPr>
              <a:t>数理逻辑经验</a:t>
            </a:r>
            <a:r>
              <a:rPr lang="zh-CN" altLang="en-US"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a:t>
            </a:r>
            <a:r>
              <a:rPr lang="zh-CN" altLang="en-US" sz="28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物理经验指个体作用于物体，抽象出物体的特性；数理逻辑经验是儿童经过内在活动获得的概念，非物体表面知识。</a:t>
            </a:r>
            <a:endParaRPr lang="zh-CN" altLang="en-US" sz="28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endParaRPr>
          </a:p>
          <a:p>
            <a:endParaRPr lang="en-US" altLang="zh-CN" sz="24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endParaRPr>
          </a:p>
          <a:p>
            <a:r>
              <a:rPr lang="zh-CN" altLang="en-US" sz="2400" b="1"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⒊</a:t>
            </a:r>
            <a:r>
              <a:rPr lang="zh-CN" altLang="en-US" sz="3200" b="1"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社会互动</a:t>
            </a:r>
            <a:r>
              <a:rPr lang="zh-CN" altLang="en-US" sz="32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a:t>
            </a:r>
            <a:r>
              <a:rPr lang="zh-CN" altLang="en-US" sz="2800" dirty="0">
                <a:solidFill>
                  <a:srgbClr val="FF0000"/>
                </a:solidFill>
                <a:latin typeface="华文细黑" panose="02010600040101010101" pitchFamily="2" charset="-122"/>
                <a:ea typeface="华文细黑" panose="02010600040101010101" pitchFamily="2" charset="-122"/>
                <a:sym typeface="华文细黑" panose="02010600040101010101" pitchFamily="2" charset="-122"/>
              </a:rPr>
              <a:t>社会关系</a:t>
            </a:r>
            <a:r>
              <a:rPr lang="zh-CN" altLang="en-US" sz="28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a:t>
            </a:r>
            <a:r>
              <a:rPr lang="zh-CN" altLang="en-US" sz="2800" dirty="0">
                <a:solidFill>
                  <a:srgbClr val="FF0000"/>
                </a:solidFill>
                <a:latin typeface="华文细黑" panose="02010600040101010101" pitchFamily="2" charset="-122"/>
                <a:ea typeface="华文细黑" panose="02010600040101010101" pitchFamily="2" charset="-122"/>
                <a:sym typeface="华文细黑" panose="02010600040101010101" pitchFamily="2" charset="-122"/>
              </a:rPr>
              <a:t>教育</a:t>
            </a:r>
            <a:r>
              <a:rPr lang="zh-CN" altLang="en-US" sz="28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和</a:t>
            </a:r>
            <a:r>
              <a:rPr lang="zh-CN" altLang="en-US" sz="2800" dirty="0">
                <a:solidFill>
                  <a:srgbClr val="FF0000"/>
                </a:solidFill>
                <a:latin typeface="华文细黑" panose="02010600040101010101" pitchFamily="2" charset="-122"/>
                <a:ea typeface="华文细黑" panose="02010600040101010101" pitchFamily="2" charset="-122"/>
                <a:sym typeface="华文细黑" panose="02010600040101010101" pitchFamily="2" charset="-122"/>
              </a:rPr>
              <a:t>语言</a:t>
            </a:r>
            <a:r>
              <a:rPr lang="zh-CN" altLang="en-US" sz="28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的运用，使人类与其他动物有所区别。</a:t>
            </a:r>
            <a:endParaRPr lang="zh-CN" altLang="en-US" sz="28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endParaRPr>
          </a:p>
          <a:p>
            <a:endParaRPr lang="en-US" altLang="zh-CN" sz="24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endParaRPr>
          </a:p>
          <a:p>
            <a:r>
              <a:rPr lang="zh-CN" altLang="en-US" sz="3200" b="1"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⒋平衡作用</a:t>
            </a:r>
            <a:r>
              <a:rPr lang="zh-CN" altLang="en-US" sz="32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a:t>
            </a:r>
            <a:r>
              <a:rPr lang="zh-CN" altLang="en-US" sz="28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内在的</a:t>
            </a:r>
            <a:r>
              <a:rPr lang="zh-CN" altLang="en-US" sz="2800" dirty="0">
                <a:solidFill>
                  <a:srgbClr val="FF0000"/>
                </a:solidFill>
                <a:latin typeface="华文细黑" panose="02010600040101010101" pitchFamily="2" charset="-122"/>
                <a:ea typeface="华文细黑" panose="02010600040101010101" pitchFamily="2" charset="-122"/>
                <a:sym typeface="华文细黑" panose="02010600040101010101" pitchFamily="2" charset="-122"/>
              </a:rPr>
              <a:t>自我调节系统</a:t>
            </a:r>
            <a:r>
              <a:rPr lang="zh-CN" altLang="en-US" sz="28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，负责协调成熟、经验和社会互动，是个体与外界相互调试的状态</a:t>
            </a:r>
            <a:r>
              <a:rPr lang="zh-CN" altLang="en-US" sz="24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a:t>
            </a:r>
            <a:endParaRPr lang="zh-CN" altLang="en-US" dirty="0">
              <a:latin typeface="Arial" panose="020B0604020202020204" pitchFamily="34" charset="0"/>
            </a:endParaRPr>
          </a:p>
        </p:txBody>
      </p:sp>
      <p:sp>
        <p:nvSpPr>
          <p:cNvPr id="2" name="日期占位符 1"/>
          <p:cNvSpPr/>
          <p:nvPr>
            <p:ph type="dt" sz="half" idx="10"/>
          </p:nvPr>
        </p:nvSpPr>
        <p:spPr/>
        <p:txBody>
          <a:bodyPr/>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path" presetSubtype="0" repeatCount="indefinite" accel="50000" decel="50000" fill="hold" nodeType="withEffect">
                                  <p:stCondLst>
                                    <p:cond delay="0"/>
                                  </p:stCondLst>
                                  <p:childTnLst>
                                    <p:animMotion origin="layout" path="M -4.44444E-6 -3.7037E-7 L 0.03994 0.0669 C 0.04896 0.08102 0.054 0.10208 0.054 0.12407 C 0.054 0.14907 0.04896 0.16898 0.03994 0.1831 C 0.02709 0.19861 -0.0092 0.19607 -0.02274 0.21667 C -0.03628 0.23727 -0.03732 0.28773 -0.04114 0.30625 " pathEditMode="relative" rAng="0" ptsTypes="FfffsF">
                                      <p:cBhvr>
                                        <p:cTn id="6" dur="2000" fill="hold"/>
                                        <p:tgtEl>
                                          <p:spTgt spid="56323"/>
                                        </p:tgtEl>
                                        <p:attrNameLst>
                                          <p:attrName>ppt_x</p:attrName>
                                          <p:attrName>ppt_y</p:attrName>
                                        </p:attrNameLst>
                                      </p:cBhvr>
                                      <p:rCtr x="600" y="15300"/>
                                    </p:animMotion>
                                  </p:childTnLst>
                                </p:cTn>
                              </p:par>
                              <p:par>
                                <p:cTn id="7" presetID="59" presetClass="path" presetSubtype="0" repeatCount="indefinite" accel="50000" decel="50000" fill="hold" nodeType="withEffect">
                                  <p:stCondLst>
                                    <p:cond delay="250"/>
                                  </p:stCondLst>
                                  <p:childTnLst>
                                    <p:animMotion origin="layout" path="M -0.01528 -0.01829 C 0.00816 -0.03403 0.03854 -0.01319 0.05382 0.02732 C 0.06944 0.06875 0.06406 0.11412 0.04062 0.13033 C 0.01701 0.1456 0.0118 0.19097 0.02726 0.23171 C 0.04288 0.27338 0.07326 0.29491 0.0967 0.27917 " pathEditMode="relative" rAng="3800340" ptsTypes="fffff">
                                      <p:cBhvr>
                                        <p:cTn id="8" dur="2000" fill="hold"/>
                                        <p:tgtEl>
                                          <p:spTgt spid="56335"/>
                                        </p:tgtEl>
                                        <p:attrNameLst>
                                          <p:attrName>ppt_x</p:attrName>
                                          <p:attrName>ppt_y</p:attrName>
                                        </p:attrNameLst>
                                      </p:cBhvr>
                                      <p:rCtr x="5600" y="14900"/>
                                    </p:animMotion>
                                  </p:childTnLst>
                                </p:cTn>
                              </p:par>
                              <p:par>
                                <p:cTn id="9" presetID="58" presetClass="path" presetSubtype="0" repeatCount="indefinite" accel="50000" decel="50000" fill="hold" nodeType="withEffect">
                                  <p:stCondLst>
                                    <p:cond delay="0"/>
                                  </p:stCondLst>
                                  <p:childTnLst>
                                    <p:animMotion origin="layout" path="M -4.44444E-6 -3.7037E-7 L 0.03994 0.0669 C 0.04896 0.08102 0.054 0.10208 0.054 0.12407 C 0.054 0.14907 0.04896 0.16898 0.03994 0.1831 C 0.02709 0.19861 -0.0092 0.19607 -0.02274 0.21667 C -0.03628 0.23727 -0.03732 0.28773 -0.04114 0.30625 " pathEditMode="relative" rAng="0" ptsTypes="FfffsF">
                                      <p:cBhvr>
                                        <p:cTn id="10" dur="2000" fill="hold"/>
                                        <p:tgtEl>
                                          <p:spTgt spid="56324"/>
                                        </p:tgtEl>
                                        <p:attrNameLst>
                                          <p:attrName>ppt_x</p:attrName>
                                          <p:attrName>ppt_y</p:attrName>
                                        </p:attrNameLst>
                                      </p:cBhvr>
                                      <p:rCtr x="600" y="15300"/>
                                    </p:animMotion>
                                  </p:childTnLst>
                                </p:cTn>
                              </p:par>
                              <p:par>
                                <p:cTn id="11" presetID="59" presetClass="path" presetSubtype="0" repeatCount="indefinite" accel="50000" decel="50000" fill="hold" nodeType="withEffect">
                                  <p:stCondLst>
                                    <p:cond delay="250"/>
                                  </p:stCondLst>
                                  <p:childTnLst>
                                    <p:animMotion origin="layout" path="M 4.16667E-6 2.31214E-7 C 0.02482 -0.0104 0.05277 0.01688 0.06284 0.06012 C 0.07361 0.07214 0.04618 0.07399 0.04062 0.08277 C 0.03507 0.09156 0.0335 0.08879 0.02951 0.11237 C 0.00434 0.12301 0.0059 0.18081 0.01649 0.22497 C 0.02673 0.26798 0.05069 0.32786 0.07552 0.31746 " pathEditMode="relative" rAng="0" ptsTypes="ffafff">
                                      <p:cBhvr>
                                        <p:cTn id="12" dur="2000" fill="hold"/>
                                        <p:tgtEl>
                                          <p:spTgt spid="56322"/>
                                        </p:tgtEl>
                                        <p:attrNameLst>
                                          <p:attrName>ppt_x</p:attrName>
                                          <p:attrName>ppt_y</p:attrName>
                                        </p:attrNameLst>
                                      </p:cBhvr>
                                      <p:rCtr x="3800" y="15900"/>
                                    </p:animMotion>
                                  </p:childTnLst>
                                </p:cTn>
                              </p:par>
                              <p:par>
                                <p:cTn id="13" presetID="58" presetClass="path" presetSubtype="0" repeatCount="indefinite" accel="50000" decel="50000" fill="hold" nodeType="withEffect">
                                  <p:stCondLst>
                                    <p:cond delay="0"/>
                                  </p:stCondLst>
                                  <p:childTnLst>
                                    <p:animMotion origin="layout" path="M -2.77778E-7 -4.21965E-6 L 0.02344 0.05087 C 0.02969 0.07561 0.01389 0.08879 0.00434 0.10151 C 0.00139 0.11191 -0.01337 0.12463 -0.01788 0.14382 C -0.0191 0.16324 0.00035 0.19076 -0.00347 0.21781 C -0.01701 0.23839 -0.03733 0.28763 -0.04115 0.30636 " pathEditMode="relative" rAng="0" ptsTypes="FffasF">
                                      <p:cBhvr>
                                        <p:cTn id="14" dur="2000" fill="hold"/>
                                        <p:tgtEl>
                                          <p:spTgt spid="56325"/>
                                        </p:tgtEl>
                                        <p:attrNameLst>
                                          <p:attrName>ppt_x</p:attrName>
                                          <p:attrName>ppt_y</p:attrName>
                                        </p:attrNameLst>
                                      </p:cBhvr>
                                      <p:rCtr x="-200" y="15300"/>
                                    </p:animMotion>
                                  </p:childTnLst>
                                </p:cTn>
                              </p:par>
                              <p:par>
                                <p:cTn id="15" presetID="58" presetClass="path" presetSubtype="0" repeatCount="indefinite" accel="50000" decel="50000" fill="hold" nodeType="withEffect">
                                  <p:stCondLst>
                                    <p:cond delay="500"/>
                                  </p:stCondLst>
                                  <p:childTnLst>
                                    <p:animMotion origin="layout" path="M 5.55556E-7 -4.27746E-6 L -0.01059 0.06683 C -0.01302 0.08093 -0.00434 0.09688 -0.00434 0.11908 C -0.00434 0.14405 -0.01302 0.16902 -0.01059 0.18313 C -0.00712 0.19862 0.00243 0.19607 0.0059 0.21665 C 0.00955 0.23723 0.0099 0.28763 0.01094 0.30636 " pathEditMode="relative" rAng="0" ptsTypes="FfffsF">
                                      <p:cBhvr>
                                        <p:cTn id="16" dur="2000" fill="hold"/>
                                        <p:tgtEl>
                                          <p:spTgt spid="56334"/>
                                        </p:tgtEl>
                                        <p:attrNameLst>
                                          <p:attrName>ppt_x</p:attrName>
                                          <p:attrName>ppt_y</p:attrName>
                                        </p:attrNameLst>
                                      </p:cBhvr>
                                      <p:rCtr x="0" y="15300"/>
                                    </p:animMotion>
                                  </p:childTnLst>
                                </p:cTn>
                              </p:par>
                              <p:par>
                                <p:cTn id="17" presetID="25" presetClass="emph" presetSubtype="0" fill="hold" grpId="0" nodeType="withEffect">
                                  <p:stCondLst>
                                    <p:cond delay="500"/>
                                  </p:stCondLst>
                                  <p:childTnLst>
                                    <p:animClr clrSpc="hsl" dir="cw">
                                      <p:cBhvr override="childStyle">
                                        <p:cTn id="18" dur="500" fill="hold"/>
                                        <p:tgtEl>
                                          <p:spTgt spid="56328"/>
                                        </p:tgtEl>
                                        <p:attrNameLst>
                                          <p:attrName>style.color</p:attrName>
                                        </p:attrNameLst>
                                      </p:cBhvr>
                                      <p:by>
                                        <p:hsl h="0" s="-70560" l="0"/>
                                      </p:by>
                                    </p:animClr>
                                    <p:animClr clrSpc="hsl" dir="cw">
                                      <p:cBhvr>
                                        <p:cTn id="19" dur="500" fill="hold"/>
                                        <p:tgtEl>
                                          <p:spTgt spid="56328"/>
                                        </p:tgtEl>
                                        <p:attrNameLst>
                                          <p:attrName>fillcolor</p:attrName>
                                        </p:attrNameLst>
                                      </p:cBhvr>
                                      <p:by>
                                        <p:hsl h="0" s="-70560" l="0"/>
                                      </p:by>
                                    </p:animClr>
                                    <p:animClr clrSpc="hsl" dir="cw">
                                      <p:cBhvr>
                                        <p:cTn id="20" dur="500" fill="hold"/>
                                        <p:tgtEl>
                                          <p:spTgt spid="56328"/>
                                        </p:tgtEl>
                                        <p:attrNameLst>
                                          <p:attrName>stroke.color</p:attrName>
                                        </p:attrNameLst>
                                      </p:cBhvr>
                                      <p:by>
                                        <p:hsl h="0" s="-70560" l="0"/>
                                      </p:by>
                                    </p:animClr>
                                    <p:set>
                                      <p:cBhvr>
                                        <p:cTn id="21" dur="500" fill="hold"/>
                                        <p:tgtEl>
                                          <p:spTgt spid="56328"/>
                                        </p:tgtEl>
                                        <p:attrNameLst>
                                          <p:attrName>fill.type</p:attrName>
                                        </p:attrNameLst>
                                      </p:cBhvr>
                                      <p:to>
                                        <p:strVal val="solid"/>
                                      </p:to>
                                    </p:set>
                                  </p:childTnLst>
                                </p:cTn>
                              </p:par>
                              <p:par>
                                <p:cTn id="22" presetID="25" presetClass="emph" presetSubtype="0" fill="hold" grpId="0" nodeType="withEffect">
                                  <p:stCondLst>
                                    <p:cond delay="500"/>
                                  </p:stCondLst>
                                  <p:childTnLst>
                                    <p:animClr clrSpc="hsl" dir="cw">
                                      <p:cBhvr override="childStyle">
                                        <p:cTn id="23" dur="500" fill="hold"/>
                                        <p:tgtEl>
                                          <p:spTgt spid="56329"/>
                                        </p:tgtEl>
                                        <p:attrNameLst>
                                          <p:attrName>style.color</p:attrName>
                                        </p:attrNameLst>
                                      </p:cBhvr>
                                      <p:by>
                                        <p:hsl h="0" s="-70560" l="0"/>
                                      </p:by>
                                    </p:animClr>
                                    <p:animClr clrSpc="hsl" dir="cw">
                                      <p:cBhvr>
                                        <p:cTn id="24" dur="500" fill="hold"/>
                                        <p:tgtEl>
                                          <p:spTgt spid="56329"/>
                                        </p:tgtEl>
                                        <p:attrNameLst>
                                          <p:attrName>fillcolor</p:attrName>
                                        </p:attrNameLst>
                                      </p:cBhvr>
                                      <p:by>
                                        <p:hsl h="0" s="-70560" l="0"/>
                                      </p:by>
                                    </p:animClr>
                                    <p:animClr clrSpc="hsl" dir="cw">
                                      <p:cBhvr>
                                        <p:cTn id="25" dur="500" fill="hold"/>
                                        <p:tgtEl>
                                          <p:spTgt spid="56329"/>
                                        </p:tgtEl>
                                        <p:attrNameLst>
                                          <p:attrName>stroke.color</p:attrName>
                                        </p:attrNameLst>
                                      </p:cBhvr>
                                      <p:by>
                                        <p:hsl h="0" s="-70560" l="0"/>
                                      </p:by>
                                    </p:animClr>
                                    <p:set>
                                      <p:cBhvr>
                                        <p:cTn id="26" dur="500" fill="hold"/>
                                        <p:tgtEl>
                                          <p:spTgt spid="56329"/>
                                        </p:tgtEl>
                                        <p:attrNameLst>
                                          <p:attrName>fill.type</p:attrName>
                                        </p:attrNameLst>
                                      </p:cBhvr>
                                      <p:to>
                                        <p:strVal val="solid"/>
                                      </p:to>
                                    </p:set>
                                  </p:childTnLst>
                                </p:cTn>
                              </p:par>
                              <p:par>
                                <p:cTn id="27" presetID="25" presetClass="emph" presetSubtype="0" fill="hold" grpId="0" nodeType="withEffect">
                                  <p:stCondLst>
                                    <p:cond delay="500"/>
                                  </p:stCondLst>
                                  <p:childTnLst>
                                    <p:animClr clrSpc="hsl" dir="cw">
                                      <p:cBhvr override="childStyle">
                                        <p:cTn id="28" dur="500" fill="hold"/>
                                        <p:tgtEl>
                                          <p:spTgt spid="56330"/>
                                        </p:tgtEl>
                                        <p:attrNameLst>
                                          <p:attrName>style.color</p:attrName>
                                        </p:attrNameLst>
                                      </p:cBhvr>
                                      <p:by>
                                        <p:hsl h="0" s="-70560" l="0"/>
                                      </p:by>
                                    </p:animClr>
                                    <p:animClr clrSpc="hsl" dir="cw">
                                      <p:cBhvr>
                                        <p:cTn id="29" dur="500" fill="hold"/>
                                        <p:tgtEl>
                                          <p:spTgt spid="56330"/>
                                        </p:tgtEl>
                                        <p:attrNameLst>
                                          <p:attrName>fillcolor</p:attrName>
                                        </p:attrNameLst>
                                      </p:cBhvr>
                                      <p:by>
                                        <p:hsl h="0" s="-70560" l="0"/>
                                      </p:by>
                                    </p:animClr>
                                    <p:animClr clrSpc="hsl" dir="cw">
                                      <p:cBhvr>
                                        <p:cTn id="30" dur="500" fill="hold"/>
                                        <p:tgtEl>
                                          <p:spTgt spid="56330"/>
                                        </p:tgtEl>
                                        <p:attrNameLst>
                                          <p:attrName>stroke.color</p:attrName>
                                        </p:attrNameLst>
                                      </p:cBhvr>
                                      <p:by>
                                        <p:hsl h="0" s="-70560" l="0"/>
                                      </p:by>
                                    </p:animClr>
                                    <p:set>
                                      <p:cBhvr>
                                        <p:cTn id="31" dur="500" fill="hold"/>
                                        <p:tgtEl>
                                          <p:spTgt spid="56330"/>
                                        </p:tgtEl>
                                        <p:attrNameLst>
                                          <p:attrName>fill.type</p:attrName>
                                        </p:attrNameLst>
                                      </p:cBhvr>
                                      <p:to>
                                        <p:strVal val="solid"/>
                                      </p:to>
                                    </p:set>
                                  </p:childTnLst>
                                </p:cTn>
                              </p:par>
                              <p:par>
                                <p:cTn id="32" presetID="25" presetClass="emph" presetSubtype="0" fill="hold" grpId="0" nodeType="withEffect">
                                  <p:stCondLst>
                                    <p:cond delay="500"/>
                                  </p:stCondLst>
                                  <p:childTnLst>
                                    <p:animClr clrSpc="hsl" dir="cw">
                                      <p:cBhvr override="childStyle">
                                        <p:cTn id="33" dur="500" fill="hold"/>
                                        <p:tgtEl>
                                          <p:spTgt spid="56331"/>
                                        </p:tgtEl>
                                        <p:attrNameLst>
                                          <p:attrName>style.color</p:attrName>
                                        </p:attrNameLst>
                                      </p:cBhvr>
                                      <p:by>
                                        <p:hsl h="0" s="-70560" l="0"/>
                                      </p:by>
                                    </p:animClr>
                                    <p:animClr clrSpc="hsl" dir="cw">
                                      <p:cBhvr>
                                        <p:cTn id="34" dur="500" fill="hold"/>
                                        <p:tgtEl>
                                          <p:spTgt spid="56331"/>
                                        </p:tgtEl>
                                        <p:attrNameLst>
                                          <p:attrName>fillcolor</p:attrName>
                                        </p:attrNameLst>
                                      </p:cBhvr>
                                      <p:by>
                                        <p:hsl h="0" s="-70560" l="0"/>
                                      </p:by>
                                    </p:animClr>
                                    <p:animClr clrSpc="hsl" dir="cw">
                                      <p:cBhvr>
                                        <p:cTn id="35" dur="500" fill="hold"/>
                                        <p:tgtEl>
                                          <p:spTgt spid="56331"/>
                                        </p:tgtEl>
                                        <p:attrNameLst>
                                          <p:attrName>stroke.color</p:attrName>
                                        </p:attrNameLst>
                                      </p:cBhvr>
                                      <p:by>
                                        <p:hsl h="0" s="-70560" l="0"/>
                                      </p:by>
                                    </p:animClr>
                                    <p:set>
                                      <p:cBhvr>
                                        <p:cTn id="36" dur="500" fill="hold"/>
                                        <p:tgtEl>
                                          <p:spTgt spid="56331"/>
                                        </p:tgtEl>
                                        <p:attrNameLst>
                                          <p:attrName>fill.type</p:attrName>
                                        </p:attrNameLst>
                                      </p:cBhvr>
                                      <p:to>
                                        <p:strVal val="solid"/>
                                      </p:to>
                                    </p:set>
                                  </p:childTnLst>
                                </p:cTn>
                              </p:par>
                              <p:par>
                                <p:cTn id="37" presetID="25" presetClass="emph" presetSubtype="0" fill="hold" grpId="0" nodeType="withEffect">
                                  <p:stCondLst>
                                    <p:cond delay="500"/>
                                  </p:stCondLst>
                                  <p:childTnLst>
                                    <p:animClr clrSpc="hsl" dir="cw">
                                      <p:cBhvr override="childStyle">
                                        <p:cTn id="38" dur="500" fill="hold"/>
                                        <p:tgtEl>
                                          <p:spTgt spid="56327"/>
                                        </p:tgtEl>
                                        <p:attrNameLst>
                                          <p:attrName>style.color</p:attrName>
                                        </p:attrNameLst>
                                      </p:cBhvr>
                                      <p:by>
                                        <p:hsl h="0" s="-70560" l="0"/>
                                      </p:by>
                                    </p:animClr>
                                    <p:animClr clrSpc="hsl" dir="cw">
                                      <p:cBhvr>
                                        <p:cTn id="39" dur="500" fill="hold"/>
                                        <p:tgtEl>
                                          <p:spTgt spid="56327"/>
                                        </p:tgtEl>
                                        <p:attrNameLst>
                                          <p:attrName>fillcolor</p:attrName>
                                        </p:attrNameLst>
                                      </p:cBhvr>
                                      <p:by>
                                        <p:hsl h="0" s="-70560" l="0"/>
                                      </p:by>
                                    </p:animClr>
                                    <p:animClr clrSpc="hsl" dir="cw">
                                      <p:cBhvr>
                                        <p:cTn id="40" dur="500" fill="hold"/>
                                        <p:tgtEl>
                                          <p:spTgt spid="56327"/>
                                        </p:tgtEl>
                                        <p:attrNameLst>
                                          <p:attrName>stroke.color</p:attrName>
                                        </p:attrNameLst>
                                      </p:cBhvr>
                                      <p:by>
                                        <p:hsl h="0" s="-70560" l="0"/>
                                      </p:by>
                                    </p:animClr>
                                    <p:set>
                                      <p:cBhvr>
                                        <p:cTn id="41" dur="500" fill="hold"/>
                                        <p:tgtEl>
                                          <p:spTgt spid="56327"/>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nodePh="1">
                                  <p:stCondLst>
                                    <p:cond delay="0"/>
                                  </p:stCondLst>
                                  <p:endCondLst>
                                    <p:cond delay="0"/>
                                  </p:endCondLst>
                                  <p:childTnLst>
                                    <p:set>
                                      <p:cBhvr>
                                        <p:cTn id="45" dur="1" fill="hold">
                                          <p:stCondLst>
                                            <p:cond delay="0"/>
                                          </p:stCondLst>
                                        </p:cTn>
                                        <p:tgtEl>
                                          <p:spTgt spid="56337">
                                            <p:txEl>
                                              <p:charRg st="0" end="1"/>
                                            </p:txEl>
                                          </p:spTgt>
                                        </p:tgtEl>
                                        <p:attrNameLst>
                                          <p:attrName>style.visibility</p:attrName>
                                        </p:attrNameLst>
                                      </p:cBhvr>
                                      <p:to>
                                        <p:strVal val="visible"/>
                                      </p:to>
                                    </p:set>
                                    <p:anim calcmode="lin" valueType="num">
                                      <p:cBhvr>
                                        <p:cTn id="46" dur="500" fill="hold"/>
                                        <p:tgtEl>
                                          <p:spTgt spid="56337">
                                            <p:txEl>
                                              <p:charRg st="0" end="1"/>
                                            </p:txEl>
                                          </p:spTgt>
                                        </p:tgtEl>
                                        <p:attrNameLst>
                                          <p:attrName>ppt_x</p:attrName>
                                        </p:attrNameLst>
                                      </p:cBhvr>
                                      <p:tavLst>
                                        <p:tav tm="0">
                                          <p:val>
                                            <p:strVal val="1+#ppt_w/2"/>
                                          </p:val>
                                        </p:tav>
                                        <p:tav tm="100000">
                                          <p:val>
                                            <p:strVal val="#ppt_x"/>
                                          </p:val>
                                        </p:tav>
                                      </p:tavLst>
                                    </p:anim>
                                    <p:anim calcmode="lin" valueType="num">
                                      <p:cBhvr>
                                        <p:cTn id="47" dur="500" fill="hold"/>
                                        <p:tgtEl>
                                          <p:spTgt spid="56337">
                                            <p:txEl>
                                              <p:charRg st="0"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7" grpId="0" bldLvl="0" animBg="1"/>
      <p:bldP spid="56328" grpId="0" bldLvl="0" animBg="1"/>
      <p:bldP spid="56329" grpId="0" bldLvl="0" animBg="1"/>
      <p:bldP spid="56330" grpId="0" bldLvl="0" animBg="1"/>
      <p:bldP spid="56331" grpId="0" bldLvl="0" animBg="1"/>
      <p:bldP spid="56337" grpId="0" bldLvl="3"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7346" name="Picture 5" descr="abstract-design-with-beautiful-flowers1"/>
          <p:cNvPicPr>
            <a:picLocks noChangeAspect="1"/>
          </p:cNvPicPr>
          <p:nvPr/>
        </p:nvPicPr>
        <p:blipFill>
          <a:blip r:embed="rId1"/>
          <a:stretch>
            <a:fillRect/>
          </a:stretch>
        </p:blipFill>
        <p:spPr>
          <a:xfrm>
            <a:off x="2597150" y="5573713"/>
            <a:ext cx="246063" cy="519112"/>
          </a:xfrm>
          <a:prstGeom prst="rect">
            <a:avLst/>
          </a:prstGeom>
          <a:noFill/>
          <a:ln w="9525">
            <a:noFill/>
          </a:ln>
        </p:spPr>
      </p:pic>
      <p:pic>
        <p:nvPicPr>
          <p:cNvPr id="57347" name="Picture 5" descr="abstract-design-with-beautiful-flowers1"/>
          <p:cNvPicPr>
            <a:picLocks noChangeAspect="1"/>
          </p:cNvPicPr>
          <p:nvPr/>
        </p:nvPicPr>
        <p:blipFill>
          <a:blip r:embed="rId2"/>
          <a:stretch>
            <a:fillRect/>
          </a:stretch>
        </p:blipFill>
        <p:spPr>
          <a:xfrm>
            <a:off x="250825" y="4895850"/>
            <a:ext cx="406400" cy="404813"/>
          </a:xfrm>
          <a:prstGeom prst="rect">
            <a:avLst/>
          </a:prstGeom>
          <a:noFill/>
          <a:ln w="9525">
            <a:noFill/>
          </a:ln>
        </p:spPr>
      </p:pic>
      <p:pic>
        <p:nvPicPr>
          <p:cNvPr id="57348" name="Picture 5" descr="abstract-design-with-beautiful-flowers1"/>
          <p:cNvPicPr>
            <a:picLocks noChangeAspect="1"/>
          </p:cNvPicPr>
          <p:nvPr/>
        </p:nvPicPr>
        <p:blipFill>
          <a:blip r:embed="rId2"/>
          <a:stretch>
            <a:fillRect/>
          </a:stretch>
        </p:blipFill>
        <p:spPr>
          <a:xfrm>
            <a:off x="1285875" y="5048250"/>
            <a:ext cx="406400" cy="404813"/>
          </a:xfrm>
          <a:prstGeom prst="rect">
            <a:avLst/>
          </a:prstGeom>
          <a:noFill/>
          <a:ln w="9525">
            <a:noFill/>
          </a:ln>
        </p:spPr>
      </p:pic>
      <p:pic>
        <p:nvPicPr>
          <p:cNvPr id="57349" name="Picture 5" descr="abstract-design-with-beautiful-flowers1"/>
          <p:cNvPicPr>
            <a:picLocks noChangeAspect="1"/>
          </p:cNvPicPr>
          <p:nvPr/>
        </p:nvPicPr>
        <p:blipFill>
          <a:blip r:embed="rId3"/>
          <a:stretch>
            <a:fillRect/>
          </a:stretch>
        </p:blipFill>
        <p:spPr>
          <a:xfrm>
            <a:off x="2124075" y="5543550"/>
            <a:ext cx="404813" cy="406400"/>
          </a:xfrm>
          <a:prstGeom prst="rect">
            <a:avLst/>
          </a:prstGeom>
          <a:noFill/>
          <a:ln w="9525">
            <a:noFill/>
          </a:ln>
        </p:spPr>
      </p:pic>
      <p:sp>
        <p:nvSpPr>
          <p:cNvPr id="57350" name="Rectangle 4"/>
          <p:cNvSpPr/>
          <p:nvPr/>
        </p:nvSpPr>
        <p:spPr>
          <a:xfrm>
            <a:off x="0" y="6477000"/>
            <a:ext cx="9142413" cy="381000"/>
          </a:xfrm>
          <a:prstGeom prst="rect">
            <a:avLst/>
          </a:prstGeom>
          <a:solidFill>
            <a:srgbClr val="92D050"/>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57351" name="Oval 15"/>
          <p:cNvSpPr/>
          <p:nvPr/>
        </p:nvSpPr>
        <p:spPr>
          <a:xfrm>
            <a:off x="358775" y="4221163"/>
            <a:ext cx="684213" cy="719137"/>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57352" name="Oval 14"/>
          <p:cNvSpPr/>
          <p:nvPr/>
        </p:nvSpPr>
        <p:spPr>
          <a:xfrm>
            <a:off x="2700338" y="3789363"/>
            <a:ext cx="1943100" cy="2301875"/>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57353" name="Oval 12"/>
          <p:cNvSpPr/>
          <p:nvPr/>
        </p:nvSpPr>
        <p:spPr>
          <a:xfrm>
            <a:off x="3949700" y="990600"/>
            <a:ext cx="1296988" cy="1584325"/>
          </a:xfrm>
          <a:prstGeom prst="ellipse">
            <a:avLst/>
          </a:prstGeom>
          <a:solidFill>
            <a:srgbClr val="CCCC00">
              <a:alpha val="9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57354" name="Oval 13"/>
          <p:cNvSpPr/>
          <p:nvPr/>
        </p:nvSpPr>
        <p:spPr>
          <a:xfrm>
            <a:off x="6875463" y="2592388"/>
            <a:ext cx="1728787" cy="2232025"/>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57355" name="Oval 22"/>
          <p:cNvSpPr/>
          <p:nvPr/>
        </p:nvSpPr>
        <p:spPr>
          <a:xfrm>
            <a:off x="6881813" y="4222750"/>
            <a:ext cx="611187" cy="719138"/>
          </a:xfrm>
          <a:prstGeom prst="ellipse">
            <a:avLst/>
          </a:prstGeom>
          <a:solidFill>
            <a:srgbClr val="CCCC00">
              <a:alpha val="14000"/>
            </a:srgbClr>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pic>
        <p:nvPicPr>
          <p:cNvPr id="57356" name="Picture 5" descr="abstract-design-with-beautiful-flowers1"/>
          <p:cNvPicPr>
            <a:picLocks noChangeAspect="1"/>
          </p:cNvPicPr>
          <p:nvPr/>
        </p:nvPicPr>
        <p:blipFill>
          <a:blip r:embed="rId4"/>
          <a:stretch>
            <a:fillRect/>
          </a:stretch>
        </p:blipFill>
        <p:spPr>
          <a:xfrm>
            <a:off x="107950" y="4076700"/>
            <a:ext cx="2089150" cy="2814638"/>
          </a:xfrm>
          <a:prstGeom prst="rect">
            <a:avLst/>
          </a:prstGeom>
          <a:noFill/>
          <a:ln w="9525">
            <a:noFill/>
          </a:ln>
        </p:spPr>
      </p:pic>
      <p:pic>
        <p:nvPicPr>
          <p:cNvPr id="57357" name="Picture 5" descr="abstract-design-with-beautiful-flowers1"/>
          <p:cNvPicPr>
            <a:picLocks noChangeAspect="1"/>
          </p:cNvPicPr>
          <p:nvPr/>
        </p:nvPicPr>
        <p:blipFill>
          <a:blip r:embed="rId5"/>
          <a:stretch>
            <a:fillRect/>
          </a:stretch>
        </p:blipFill>
        <p:spPr>
          <a:xfrm>
            <a:off x="2124075" y="5157788"/>
            <a:ext cx="1293813" cy="1741487"/>
          </a:xfrm>
          <a:prstGeom prst="rect">
            <a:avLst/>
          </a:prstGeom>
          <a:noFill/>
          <a:ln w="9525">
            <a:noFill/>
          </a:ln>
        </p:spPr>
      </p:pic>
      <p:pic>
        <p:nvPicPr>
          <p:cNvPr id="57358" name="Picture 5" descr="abstract-design-with-beautiful-flowers1"/>
          <p:cNvPicPr>
            <a:picLocks noChangeAspect="1"/>
          </p:cNvPicPr>
          <p:nvPr/>
        </p:nvPicPr>
        <p:blipFill>
          <a:blip r:embed="rId2"/>
          <a:stretch>
            <a:fillRect/>
          </a:stretch>
        </p:blipFill>
        <p:spPr>
          <a:xfrm>
            <a:off x="403225" y="5048250"/>
            <a:ext cx="406400" cy="404813"/>
          </a:xfrm>
          <a:prstGeom prst="rect">
            <a:avLst/>
          </a:prstGeom>
          <a:noFill/>
          <a:ln w="9525">
            <a:noFill/>
          </a:ln>
        </p:spPr>
      </p:pic>
      <p:pic>
        <p:nvPicPr>
          <p:cNvPr id="57359" name="Picture 7" descr="abstract-design-with-beautiful-flowers1"/>
          <p:cNvPicPr>
            <a:picLocks noChangeAspect="1"/>
          </p:cNvPicPr>
          <p:nvPr/>
        </p:nvPicPr>
        <p:blipFill>
          <a:blip r:embed="rId6"/>
          <a:stretch>
            <a:fillRect/>
          </a:stretch>
        </p:blipFill>
        <p:spPr>
          <a:xfrm>
            <a:off x="3203575" y="5913438"/>
            <a:ext cx="247650" cy="179387"/>
          </a:xfrm>
          <a:prstGeom prst="rect">
            <a:avLst/>
          </a:prstGeom>
          <a:noFill/>
          <a:ln w="9525">
            <a:noFill/>
          </a:ln>
        </p:spPr>
      </p:pic>
      <p:sp>
        <p:nvSpPr>
          <p:cNvPr id="57360" name="Rectangle 2"/>
          <p:cNvSpPr/>
          <p:nvPr/>
        </p:nvSpPr>
        <p:spPr>
          <a:xfrm>
            <a:off x="-7937" y="0"/>
            <a:ext cx="9151937" cy="831850"/>
          </a:xfrm>
          <a:prstGeom prst="rect">
            <a:avLst/>
          </a:prstGeom>
          <a:solidFill>
            <a:srgbClr val="92D050"/>
          </a:solidFill>
          <a:ln w="9525">
            <a:noFill/>
          </a:ln>
        </p:spPr>
        <p:txBody>
          <a:bodyPr wrap="none" anchor="ctr"/>
          <a:p>
            <a:r>
              <a:rPr lang="zh-CN" altLang="en-US" sz="3600" dirty="0">
                <a:solidFill>
                  <a:srgbClr val="000000"/>
                </a:solidFill>
                <a:latin typeface="黑体" panose="02010609060101010101" pitchFamily="2" charset="-122"/>
                <a:ea typeface="黑体" panose="02010609060101010101" pitchFamily="2" charset="-122"/>
                <a:sym typeface="黑体" panose="02010609060101010101" pitchFamily="2" charset="-122"/>
              </a:rPr>
              <a:t>2、儿童心理发展四阶段（重难点）：</a:t>
            </a:r>
            <a:endParaRPr lang="zh-CN" altLang="en-US" dirty="0">
              <a:latin typeface="Arial" panose="020B0604020202020204" pitchFamily="34" charset="0"/>
            </a:endParaRPr>
          </a:p>
        </p:txBody>
      </p:sp>
      <p:sp>
        <p:nvSpPr>
          <p:cNvPr id="57361" name="Rectangle 3"/>
          <p:cNvSpPr/>
          <p:nvPr/>
        </p:nvSpPr>
        <p:spPr>
          <a:xfrm>
            <a:off x="285750" y="928688"/>
            <a:ext cx="8429625" cy="4876800"/>
          </a:xfrm>
          <a:prstGeom prst="rect">
            <a:avLst/>
          </a:prstGeom>
          <a:noFill/>
          <a:ln w="9525">
            <a:noFill/>
          </a:ln>
        </p:spPr>
        <p:txBody>
          <a:bodyPr/>
          <a:p>
            <a:pPr marL="1143000" lvl="2" indent="-228600">
              <a:spcBef>
                <a:spcPct val="20000"/>
              </a:spcBef>
            </a:pPr>
            <a:endParaRPr lang="zh-CN" altLang="en-US" b="1" dirty="0">
              <a:solidFill>
                <a:srgbClr val="000000"/>
              </a:solidFill>
              <a:latin typeface="楷体_GB2312" pitchFamily="1" charset="-122"/>
              <a:ea typeface="楷体_GB2312" pitchFamily="1" charset="-122"/>
              <a:sym typeface="楷体_GB2312" pitchFamily="1" charset="-122"/>
            </a:endParaRPr>
          </a:p>
        </p:txBody>
      </p:sp>
      <p:sp>
        <p:nvSpPr>
          <p:cNvPr id="57362" name="TextBox 21"/>
          <p:cNvSpPr/>
          <p:nvPr/>
        </p:nvSpPr>
        <p:spPr>
          <a:xfrm>
            <a:off x="0" y="928688"/>
            <a:ext cx="8858250" cy="3108325"/>
          </a:xfrm>
          <a:prstGeom prst="rect">
            <a:avLst/>
          </a:prstGeom>
          <a:noFill/>
          <a:ln w="9525">
            <a:noFill/>
          </a:ln>
        </p:spPr>
        <p:txBody>
          <a:bodyPr>
            <a:spAutoFit/>
          </a:bodyPr>
          <a:p>
            <a:r>
              <a:rPr lang="en-US" altLang="zh-CN" sz="28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1</a:t>
            </a:r>
            <a:r>
              <a:rPr lang="zh-CN" altLang="en-US" sz="28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、感知运动阶段（</a:t>
            </a:r>
            <a:r>
              <a:rPr lang="en-US" altLang="zh-CN" sz="28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0-2</a:t>
            </a:r>
            <a:r>
              <a:rPr lang="zh-CN" altLang="en-US" sz="28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岁）</a:t>
            </a:r>
            <a:endParaRPr lang="zh-CN" altLang="en-US" sz="28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endParaRPr>
          </a:p>
          <a:p>
            <a:endParaRPr lang="en-US" altLang="zh-CN" sz="28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endParaRPr>
          </a:p>
          <a:p>
            <a:r>
              <a:rPr lang="en-US" altLang="zh-CN" sz="28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2</a:t>
            </a:r>
            <a:r>
              <a:rPr lang="zh-CN" altLang="en-US" sz="28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、前运算阶段   （</a:t>
            </a:r>
            <a:r>
              <a:rPr lang="en-US" altLang="zh-CN" sz="28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2-7</a:t>
            </a:r>
            <a:r>
              <a:rPr lang="zh-CN" altLang="en-US" sz="28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岁）</a:t>
            </a:r>
            <a:endParaRPr lang="zh-CN" altLang="en-US" sz="28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endParaRPr>
          </a:p>
          <a:p>
            <a:endParaRPr lang="en-US" altLang="zh-CN" sz="28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endParaRPr>
          </a:p>
          <a:p>
            <a:r>
              <a:rPr lang="en-US" altLang="zh-CN" sz="28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3</a:t>
            </a:r>
            <a:r>
              <a:rPr lang="zh-CN" altLang="en-US" sz="28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、具体运算阶段 （</a:t>
            </a:r>
            <a:r>
              <a:rPr lang="en-US" altLang="zh-CN" sz="28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7-12</a:t>
            </a:r>
            <a:r>
              <a:rPr lang="zh-CN" altLang="en-US" sz="28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岁）</a:t>
            </a:r>
            <a:endParaRPr lang="zh-CN" altLang="en-US" sz="28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endParaRPr>
          </a:p>
          <a:p>
            <a:endParaRPr lang="en-US" altLang="zh-CN" sz="28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endParaRPr>
          </a:p>
          <a:p>
            <a:r>
              <a:rPr lang="en-US" altLang="zh-CN" sz="28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4</a:t>
            </a:r>
            <a:r>
              <a:rPr lang="zh-CN" altLang="en-US" sz="28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、形式运算阶段（</a:t>
            </a:r>
            <a:r>
              <a:rPr lang="en-US" altLang="zh-CN" sz="28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12-15</a:t>
            </a:r>
            <a:r>
              <a:rPr lang="zh-CN" altLang="en-US" sz="28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岁</a:t>
            </a:r>
            <a:r>
              <a:rPr lang="zh-CN" altLang="en-US" sz="24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a:t>
            </a:r>
            <a:endParaRPr lang="zh-CN" altLang="en-US" dirty="0">
              <a:latin typeface="Arial" panose="020B0604020202020204" pitchFamily="34" charset="0"/>
            </a:endParaRPr>
          </a:p>
        </p:txBody>
      </p:sp>
      <p:sp>
        <p:nvSpPr>
          <p:cNvPr id="2" name="日期占位符 1"/>
          <p:cNvSpPr/>
          <p:nvPr>
            <p:ph type="dt" sz="half" idx="10"/>
          </p:nvPr>
        </p:nvSpPr>
        <p:spPr/>
        <p:txBody>
          <a:bodyPr/>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path" presetSubtype="0" repeatCount="indefinite" accel="50000" decel="50000" fill="hold" nodeType="withEffect">
                                  <p:stCondLst>
                                    <p:cond delay="0"/>
                                  </p:stCondLst>
                                  <p:childTnLst>
                                    <p:animMotion origin="layout" path="M -4.44444E-6 -3.7037E-7 L 0.03994 0.0669 C 0.04896 0.08102 0.054 0.10208 0.054 0.12407 C 0.054 0.14907 0.04896 0.16898 0.03994 0.1831 C 0.02709 0.19861 -0.0092 0.19607 -0.02274 0.21667 C -0.03628 0.23727 -0.03732 0.28773 -0.04114 0.30625 " pathEditMode="relative" rAng="0" ptsTypes="FfffsF">
                                      <p:cBhvr>
                                        <p:cTn id="6" dur="2000" fill="hold"/>
                                        <p:tgtEl>
                                          <p:spTgt spid="57347"/>
                                        </p:tgtEl>
                                        <p:attrNameLst>
                                          <p:attrName>ppt_x</p:attrName>
                                          <p:attrName>ppt_y</p:attrName>
                                        </p:attrNameLst>
                                      </p:cBhvr>
                                      <p:rCtr x="600" y="15300"/>
                                    </p:animMotion>
                                  </p:childTnLst>
                                </p:cTn>
                              </p:par>
                              <p:par>
                                <p:cTn id="7" presetID="59" presetClass="path" presetSubtype="0" repeatCount="indefinite" accel="50000" decel="50000" fill="hold" nodeType="withEffect">
                                  <p:stCondLst>
                                    <p:cond delay="250"/>
                                  </p:stCondLst>
                                  <p:childTnLst>
                                    <p:animMotion origin="layout" path="M -0.01528 -0.01829 C 0.00816 -0.03403 0.03854 -0.01319 0.05382 0.02732 C 0.06944 0.06875 0.06406 0.11412 0.04062 0.13033 C 0.01701 0.1456 0.0118 0.19097 0.02726 0.23171 C 0.04288 0.27338 0.07326 0.29491 0.0967 0.27917 " pathEditMode="relative" rAng="3800340" ptsTypes="fffff">
                                      <p:cBhvr>
                                        <p:cTn id="8" dur="2000" fill="hold"/>
                                        <p:tgtEl>
                                          <p:spTgt spid="57359"/>
                                        </p:tgtEl>
                                        <p:attrNameLst>
                                          <p:attrName>ppt_x</p:attrName>
                                          <p:attrName>ppt_y</p:attrName>
                                        </p:attrNameLst>
                                      </p:cBhvr>
                                      <p:rCtr x="5600" y="14900"/>
                                    </p:animMotion>
                                  </p:childTnLst>
                                </p:cTn>
                              </p:par>
                              <p:par>
                                <p:cTn id="9" presetID="58" presetClass="path" presetSubtype="0" repeatCount="indefinite" accel="50000" decel="50000" fill="hold" nodeType="withEffect">
                                  <p:stCondLst>
                                    <p:cond delay="0"/>
                                  </p:stCondLst>
                                  <p:childTnLst>
                                    <p:animMotion origin="layout" path="M -4.44444E-6 -3.7037E-7 L 0.03994 0.0669 C 0.04896 0.08102 0.054 0.10208 0.054 0.12407 C 0.054 0.14907 0.04896 0.16898 0.03994 0.1831 C 0.02709 0.19861 -0.0092 0.19607 -0.02274 0.21667 C -0.03628 0.23727 -0.03732 0.28773 -0.04114 0.30625 " pathEditMode="relative" rAng="0" ptsTypes="FfffsF">
                                      <p:cBhvr>
                                        <p:cTn id="10" dur="2000" fill="hold"/>
                                        <p:tgtEl>
                                          <p:spTgt spid="57348"/>
                                        </p:tgtEl>
                                        <p:attrNameLst>
                                          <p:attrName>ppt_x</p:attrName>
                                          <p:attrName>ppt_y</p:attrName>
                                        </p:attrNameLst>
                                      </p:cBhvr>
                                      <p:rCtr x="600" y="15300"/>
                                    </p:animMotion>
                                  </p:childTnLst>
                                </p:cTn>
                              </p:par>
                              <p:par>
                                <p:cTn id="11" presetID="59" presetClass="path" presetSubtype="0" repeatCount="indefinite" accel="50000" decel="50000" fill="hold" nodeType="withEffect">
                                  <p:stCondLst>
                                    <p:cond delay="250"/>
                                  </p:stCondLst>
                                  <p:childTnLst>
                                    <p:animMotion origin="layout" path="M 4.16667E-6 2.31214E-7 C 0.02482 -0.0104 0.05277 0.01688 0.06284 0.06012 C 0.07361 0.07214 0.04618 0.07399 0.04062 0.08277 C 0.03507 0.09156 0.0335 0.08879 0.02951 0.11237 C 0.00434 0.12301 0.0059 0.18081 0.01649 0.22497 C 0.02673 0.26798 0.05069 0.32786 0.07552 0.31746 " pathEditMode="relative" rAng="0" ptsTypes="ffafff">
                                      <p:cBhvr>
                                        <p:cTn id="12" dur="2000" fill="hold"/>
                                        <p:tgtEl>
                                          <p:spTgt spid="57346"/>
                                        </p:tgtEl>
                                        <p:attrNameLst>
                                          <p:attrName>ppt_x</p:attrName>
                                          <p:attrName>ppt_y</p:attrName>
                                        </p:attrNameLst>
                                      </p:cBhvr>
                                      <p:rCtr x="3800" y="15900"/>
                                    </p:animMotion>
                                  </p:childTnLst>
                                </p:cTn>
                              </p:par>
                              <p:par>
                                <p:cTn id="13" presetID="58" presetClass="path" presetSubtype="0" repeatCount="indefinite" accel="50000" decel="50000" fill="hold" nodeType="withEffect">
                                  <p:stCondLst>
                                    <p:cond delay="0"/>
                                  </p:stCondLst>
                                  <p:childTnLst>
                                    <p:animMotion origin="layout" path="M -2.77778E-7 -4.21965E-6 L 0.02344 0.05087 C 0.02969 0.07561 0.01389 0.08879 0.00434 0.10151 C 0.00139 0.11191 -0.01337 0.12463 -0.01788 0.14382 C -0.0191 0.16324 0.00035 0.19076 -0.00347 0.21781 C -0.01701 0.23839 -0.03733 0.28763 -0.04115 0.30636 " pathEditMode="relative" rAng="0" ptsTypes="FffasF">
                                      <p:cBhvr>
                                        <p:cTn id="14" dur="2000" fill="hold"/>
                                        <p:tgtEl>
                                          <p:spTgt spid="57349"/>
                                        </p:tgtEl>
                                        <p:attrNameLst>
                                          <p:attrName>ppt_x</p:attrName>
                                          <p:attrName>ppt_y</p:attrName>
                                        </p:attrNameLst>
                                      </p:cBhvr>
                                      <p:rCtr x="-200" y="15300"/>
                                    </p:animMotion>
                                  </p:childTnLst>
                                </p:cTn>
                              </p:par>
                              <p:par>
                                <p:cTn id="15" presetID="58" presetClass="path" presetSubtype="0" repeatCount="indefinite" accel="50000" decel="50000" fill="hold" nodeType="withEffect">
                                  <p:stCondLst>
                                    <p:cond delay="500"/>
                                  </p:stCondLst>
                                  <p:childTnLst>
                                    <p:animMotion origin="layout" path="M 5.55556E-7 -4.27746E-6 L -0.01059 0.06683 C -0.01302 0.08093 -0.00434 0.09688 -0.00434 0.11908 C -0.00434 0.14405 -0.01302 0.16902 -0.01059 0.18313 C -0.00712 0.19862 0.00243 0.19607 0.0059 0.21665 C 0.00955 0.23723 0.0099 0.28763 0.01094 0.30636 " pathEditMode="relative" rAng="0" ptsTypes="FfffsF">
                                      <p:cBhvr>
                                        <p:cTn id="16" dur="2000" fill="hold"/>
                                        <p:tgtEl>
                                          <p:spTgt spid="57358"/>
                                        </p:tgtEl>
                                        <p:attrNameLst>
                                          <p:attrName>ppt_x</p:attrName>
                                          <p:attrName>ppt_y</p:attrName>
                                        </p:attrNameLst>
                                      </p:cBhvr>
                                      <p:rCtr x="0" y="15300"/>
                                    </p:animMotion>
                                  </p:childTnLst>
                                </p:cTn>
                              </p:par>
                              <p:par>
                                <p:cTn id="17" presetID="25" presetClass="emph" presetSubtype="0" fill="hold" grpId="0" nodeType="withEffect">
                                  <p:stCondLst>
                                    <p:cond delay="500"/>
                                  </p:stCondLst>
                                  <p:childTnLst>
                                    <p:animClr clrSpc="hsl" dir="cw">
                                      <p:cBhvr override="childStyle">
                                        <p:cTn id="18" dur="500" fill="hold"/>
                                        <p:tgtEl>
                                          <p:spTgt spid="57352"/>
                                        </p:tgtEl>
                                        <p:attrNameLst>
                                          <p:attrName>style.color</p:attrName>
                                        </p:attrNameLst>
                                      </p:cBhvr>
                                      <p:by>
                                        <p:hsl h="0" s="-70560" l="0"/>
                                      </p:by>
                                    </p:animClr>
                                    <p:animClr clrSpc="hsl" dir="cw">
                                      <p:cBhvr>
                                        <p:cTn id="19" dur="500" fill="hold"/>
                                        <p:tgtEl>
                                          <p:spTgt spid="57352"/>
                                        </p:tgtEl>
                                        <p:attrNameLst>
                                          <p:attrName>fillcolor</p:attrName>
                                        </p:attrNameLst>
                                      </p:cBhvr>
                                      <p:by>
                                        <p:hsl h="0" s="-70560" l="0"/>
                                      </p:by>
                                    </p:animClr>
                                    <p:animClr clrSpc="hsl" dir="cw">
                                      <p:cBhvr>
                                        <p:cTn id="20" dur="500" fill="hold"/>
                                        <p:tgtEl>
                                          <p:spTgt spid="57352"/>
                                        </p:tgtEl>
                                        <p:attrNameLst>
                                          <p:attrName>stroke.color</p:attrName>
                                        </p:attrNameLst>
                                      </p:cBhvr>
                                      <p:by>
                                        <p:hsl h="0" s="-70560" l="0"/>
                                      </p:by>
                                    </p:animClr>
                                    <p:set>
                                      <p:cBhvr>
                                        <p:cTn id="21" dur="500" fill="hold"/>
                                        <p:tgtEl>
                                          <p:spTgt spid="57352"/>
                                        </p:tgtEl>
                                        <p:attrNameLst>
                                          <p:attrName>fill.type</p:attrName>
                                        </p:attrNameLst>
                                      </p:cBhvr>
                                      <p:to>
                                        <p:strVal val="solid"/>
                                      </p:to>
                                    </p:set>
                                  </p:childTnLst>
                                </p:cTn>
                              </p:par>
                              <p:par>
                                <p:cTn id="22" presetID="25" presetClass="emph" presetSubtype="0" fill="hold" grpId="0" nodeType="withEffect">
                                  <p:stCondLst>
                                    <p:cond delay="500"/>
                                  </p:stCondLst>
                                  <p:childTnLst>
                                    <p:animClr clrSpc="hsl" dir="cw">
                                      <p:cBhvr override="childStyle">
                                        <p:cTn id="23" dur="500" fill="hold"/>
                                        <p:tgtEl>
                                          <p:spTgt spid="57353"/>
                                        </p:tgtEl>
                                        <p:attrNameLst>
                                          <p:attrName>style.color</p:attrName>
                                        </p:attrNameLst>
                                      </p:cBhvr>
                                      <p:by>
                                        <p:hsl h="0" s="-70560" l="0"/>
                                      </p:by>
                                    </p:animClr>
                                    <p:animClr clrSpc="hsl" dir="cw">
                                      <p:cBhvr>
                                        <p:cTn id="24" dur="500" fill="hold"/>
                                        <p:tgtEl>
                                          <p:spTgt spid="57353"/>
                                        </p:tgtEl>
                                        <p:attrNameLst>
                                          <p:attrName>fillcolor</p:attrName>
                                        </p:attrNameLst>
                                      </p:cBhvr>
                                      <p:by>
                                        <p:hsl h="0" s="-70560" l="0"/>
                                      </p:by>
                                    </p:animClr>
                                    <p:animClr clrSpc="hsl" dir="cw">
                                      <p:cBhvr>
                                        <p:cTn id="25" dur="500" fill="hold"/>
                                        <p:tgtEl>
                                          <p:spTgt spid="57353"/>
                                        </p:tgtEl>
                                        <p:attrNameLst>
                                          <p:attrName>stroke.color</p:attrName>
                                        </p:attrNameLst>
                                      </p:cBhvr>
                                      <p:by>
                                        <p:hsl h="0" s="-70560" l="0"/>
                                      </p:by>
                                    </p:animClr>
                                    <p:set>
                                      <p:cBhvr>
                                        <p:cTn id="26" dur="500" fill="hold"/>
                                        <p:tgtEl>
                                          <p:spTgt spid="57353"/>
                                        </p:tgtEl>
                                        <p:attrNameLst>
                                          <p:attrName>fill.type</p:attrName>
                                        </p:attrNameLst>
                                      </p:cBhvr>
                                      <p:to>
                                        <p:strVal val="solid"/>
                                      </p:to>
                                    </p:set>
                                  </p:childTnLst>
                                </p:cTn>
                              </p:par>
                              <p:par>
                                <p:cTn id="27" presetID="25" presetClass="emph" presetSubtype="0" fill="hold" grpId="0" nodeType="withEffect">
                                  <p:stCondLst>
                                    <p:cond delay="500"/>
                                  </p:stCondLst>
                                  <p:childTnLst>
                                    <p:animClr clrSpc="hsl" dir="cw">
                                      <p:cBhvr override="childStyle">
                                        <p:cTn id="28" dur="500" fill="hold"/>
                                        <p:tgtEl>
                                          <p:spTgt spid="57354"/>
                                        </p:tgtEl>
                                        <p:attrNameLst>
                                          <p:attrName>style.color</p:attrName>
                                        </p:attrNameLst>
                                      </p:cBhvr>
                                      <p:by>
                                        <p:hsl h="0" s="-70560" l="0"/>
                                      </p:by>
                                    </p:animClr>
                                    <p:animClr clrSpc="hsl" dir="cw">
                                      <p:cBhvr>
                                        <p:cTn id="29" dur="500" fill="hold"/>
                                        <p:tgtEl>
                                          <p:spTgt spid="57354"/>
                                        </p:tgtEl>
                                        <p:attrNameLst>
                                          <p:attrName>fillcolor</p:attrName>
                                        </p:attrNameLst>
                                      </p:cBhvr>
                                      <p:by>
                                        <p:hsl h="0" s="-70560" l="0"/>
                                      </p:by>
                                    </p:animClr>
                                    <p:animClr clrSpc="hsl" dir="cw">
                                      <p:cBhvr>
                                        <p:cTn id="30" dur="500" fill="hold"/>
                                        <p:tgtEl>
                                          <p:spTgt spid="57354"/>
                                        </p:tgtEl>
                                        <p:attrNameLst>
                                          <p:attrName>stroke.color</p:attrName>
                                        </p:attrNameLst>
                                      </p:cBhvr>
                                      <p:by>
                                        <p:hsl h="0" s="-70560" l="0"/>
                                      </p:by>
                                    </p:animClr>
                                    <p:set>
                                      <p:cBhvr>
                                        <p:cTn id="31" dur="500" fill="hold"/>
                                        <p:tgtEl>
                                          <p:spTgt spid="57354"/>
                                        </p:tgtEl>
                                        <p:attrNameLst>
                                          <p:attrName>fill.type</p:attrName>
                                        </p:attrNameLst>
                                      </p:cBhvr>
                                      <p:to>
                                        <p:strVal val="solid"/>
                                      </p:to>
                                    </p:set>
                                  </p:childTnLst>
                                </p:cTn>
                              </p:par>
                              <p:par>
                                <p:cTn id="32" presetID="25" presetClass="emph" presetSubtype="0" fill="hold" grpId="0" nodeType="withEffect">
                                  <p:stCondLst>
                                    <p:cond delay="500"/>
                                  </p:stCondLst>
                                  <p:childTnLst>
                                    <p:animClr clrSpc="hsl" dir="cw">
                                      <p:cBhvr override="childStyle">
                                        <p:cTn id="33" dur="500" fill="hold"/>
                                        <p:tgtEl>
                                          <p:spTgt spid="57355"/>
                                        </p:tgtEl>
                                        <p:attrNameLst>
                                          <p:attrName>style.color</p:attrName>
                                        </p:attrNameLst>
                                      </p:cBhvr>
                                      <p:by>
                                        <p:hsl h="0" s="-70560" l="0"/>
                                      </p:by>
                                    </p:animClr>
                                    <p:animClr clrSpc="hsl" dir="cw">
                                      <p:cBhvr>
                                        <p:cTn id="34" dur="500" fill="hold"/>
                                        <p:tgtEl>
                                          <p:spTgt spid="57355"/>
                                        </p:tgtEl>
                                        <p:attrNameLst>
                                          <p:attrName>fillcolor</p:attrName>
                                        </p:attrNameLst>
                                      </p:cBhvr>
                                      <p:by>
                                        <p:hsl h="0" s="-70560" l="0"/>
                                      </p:by>
                                    </p:animClr>
                                    <p:animClr clrSpc="hsl" dir="cw">
                                      <p:cBhvr>
                                        <p:cTn id="35" dur="500" fill="hold"/>
                                        <p:tgtEl>
                                          <p:spTgt spid="57355"/>
                                        </p:tgtEl>
                                        <p:attrNameLst>
                                          <p:attrName>stroke.color</p:attrName>
                                        </p:attrNameLst>
                                      </p:cBhvr>
                                      <p:by>
                                        <p:hsl h="0" s="-70560" l="0"/>
                                      </p:by>
                                    </p:animClr>
                                    <p:set>
                                      <p:cBhvr>
                                        <p:cTn id="36" dur="500" fill="hold"/>
                                        <p:tgtEl>
                                          <p:spTgt spid="57355"/>
                                        </p:tgtEl>
                                        <p:attrNameLst>
                                          <p:attrName>fill.type</p:attrName>
                                        </p:attrNameLst>
                                      </p:cBhvr>
                                      <p:to>
                                        <p:strVal val="solid"/>
                                      </p:to>
                                    </p:set>
                                  </p:childTnLst>
                                </p:cTn>
                              </p:par>
                              <p:par>
                                <p:cTn id="37" presetID="25" presetClass="emph" presetSubtype="0" fill="hold" grpId="0" nodeType="withEffect">
                                  <p:stCondLst>
                                    <p:cond delay="500"/>
                                  </p:stCondLst>
                                  <p:childTnLst>
                                    <p:animClr clrSpc="hsl" dir="cw">
                                      <p:cBhvr override="childStyle">
                                        <p:cTn id="38" dur="500" fill="hold"/>
                                        <p:tgtEl>
                                          <p:spTgt spid="57351"/>
                                        </p:tgtEl>
                                        <p:attrNameLst>
                                          <p:attrName>style.color</p:attrName>
                                        </p:attrNameLst>
                                      </p:cBhvr>
                                      <p:by>
                                        <p:hsl h="0" s="-70560" l="0"/>
                                      </p:by>
                                    </p:animClr>
                                    <p:animClr clrSpc="hsl" dir="cw">
                                      <p:cBhvr>
                                        <p:cTn id="39" dur="500" fill="hold"/>
                                        <p:tgtEl>
                                          <p:spTgt spid="57351"/>
                                        </p:tgtEl>
                                        <p:attrNameLst>
                                          <p:attrName>fillcolor</p:attrName>
                                        </p:attrNameLst>
                                      </p:cBhvr>
                                      <p:by>
                                        <p:hsl h="0" s="-70560" l="0"/>
                                      </p:by>
                                    </p:animClr>
                                    <p:animClr clrSpc="hsl" dir="cw">
                                      <p:cBhvr>
                                        <p:cTn id="40" dur="500" fill="hold"/>
                                        <p:tgtEl>
                                          <p:spTgt spid="57351"/>
                                        </p:tgtEl>
                                        <p:attrNameLst>
                                          <p:attrName>stroke.color</p:attrName>
                                        </p:attrNameLst>
                                      </p:cBhvr>
                                      <p:by>
                                        <p:hsl h="0" s="-70560" l="0"/>
                                      </p:by>
                                    </p:animClr>
                                    <p:set>
                                      <p:cBhvr>
                                        <p:cTn id="41" dur="500" fill="hold"/>
                                        <p:tgtEl>
                                          <p:spTgt spid="57351"/>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nodePh="1">
                                  <p:stCondLst>
                                    <p:cond delay="0"/>
                                  </p:stCondLst>
                                  <p:endCondLst>
                                    <p:cond delay="0"/>
                                  </p:endCondLst>
                                  <p:childTnLst>
                                    <p:set>
                                      <p:cBhvr>
                                        <p:cTn id="45" dur="1" fill="hold">
                                          <p:stCondLst>
                                            <p:cond delay="0"/>
                                          </p:stCondLst>
                                        </p:cTn>
                                        <p:tgtEl>
                                          <p:spTgt spid="57361">
                                            <p:txEl>
                                              <p:charRg st="0" end="1"/>
                                            </p:txEl>
                                          </p:spTgt>
                                        </p:tgtEl>
                                        <p:attrNameLst>
                                          <p:attrName>style.visibility</p:attrName>
                                        </p:attrNameLst>
                                      </p:cBhvr>
                                      <p:to>
                                        <p:strVal val="visible"/>
                                      </p:to>
                                    </p:set>
                                    <p:anim calcmode="lin" valueType="num">
                                      <p:cBhvr>
                                        <p:cTn id="46" dur="500" fill="hold"/>
                                        <p:tgtEl>
                                          <p:spTgt spid="57361">
                                            <p:txEl>
                                              <p:charRg st="0" end="1"/>
                                            </p:txEl>
                                          </p:spTgt>
                                        </p:tgtEl>
                                        <p:attrNameLst>
                                          <p:attrName>ppt_x</p:attrName>
                                        </p:attrNameLst>
                                      </p:cBhvr>
                                      <p:tavLst>
                                        <p:tav tm="0">
                                          <p:val>
                                            <p:strVal val="1+#ppt_w/2"/>
                                          </p:val>
                                        </p:tav>
                                        <p:tav tm="100000">
                                          <p:val>
                                            <p:strVal val="#ppt_x"/>
                                          </p:val>
                                        </p:tav>
                                      </p:tavLst>
                                    </p:anim>
                                    <p:anim calcmode="lin" valueType="num">
                                      <p:cBhvr>
                                        <p:cTn id="47" dur="500" fill="hold"/>
                                        <p:tgtEl>
                                          <p:spTgt spid="57361">
                                            <p:txEl>
                                              <p:charRg st="0"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1" grpId="0" bldLvl="0" animBg="1"/>
      <p:bldP spid="57352" grpId="0" bldLvl="0" animBg="1"/>
      <p:bldP spid="57353" grpId="0" bldLvl="0" animBg="1"/>
      <p:bldP spid="57354" grpId="0" bldLvl="0" animBg="1"/>
      <p:bldP spid="57355" grpId="0" bldLvl="0" animBg="1"/>
      <p:bldP spid="57361" grpId="0" bldLvl="3"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8370" name="图片 1" descr="2009042317512542.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58371" name="矩形 2"/>
          <p:cNvSpPr/>
          <p:nvPr/>
        </p:nvSpPr>
        <p:spPr>
          <a:xfrm>
            <a:off x="1785938" y="500063"/>
            <a:ext cx="5106987" cy="584200"/>
          </a:xfrm>
          <a:prstGeom prst="rect">
            <a:avLst/>
          </a:prstGeom>
          <a:solidFill>
            <a:srgbClr val="FFFF00"/>
          </a:solidFill>
          <a:ln w="25400" cap="flat" cmpd="sng">
            <a:solidFill>
              <a:srgbClr val="F79646"/>
            </a:solidFill>
            <a:prstDash val="solid"/>
            <a:miter/>
            <a:headEnd type="none" w="med" len="med"/>
            <a:tailEnd type="none" w="med" len="med"/>
          </a:ln>
        </p:spPr>
        <p:txBody>
          <a:bodyPr wrap="none">
            <a:spAutoFit/>
          </a:bodyPr>
          <a:p>
            <a:r>
              <a:rPr lang="en-US" altLang="zh-CN" sz="32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1</a:t>
            </a:r>
            <a:r>
              <a:rPr lang="zh-CN" altLang="en-US" sz="32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、感知运动阶段（</a:t>
            </a:r>
            <a:r>
              <a:rPr lang="en-US" altLang="zh-CN" sz="32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0-2</a:t>
            </a:r>
            <a:r>
              <a:rPr lang="zh-CN" altLang="en-US" sz="32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岁）</a:t>
            </a:r>
            <a:endParaRPr lang="en-US" altLang="zh-CN" dirty="0">
              <a:latin typeface="Arial" panose="020B0604020202020204" pitchFamily="34" charset="0"/>
            </a:endParaRPr>
          </a:p>
        </p:txBody>
      </p:sp>
      <p:sp>
        <p:nvSpPr>
          <p:cNvPr id="58372" name="Text Box 6"/>
          <p:cNvSpPr/>
          <p:nvPr/>
        </p:nvSpPr>
        <p:spPr>
          <a:xfrm>
            <a:off x="1500188" y="1500188"/>
            <a:ext cx="5715000" cy="523875"/>
          </a:xfrm>
          <a:prstGeom prst="rect">
            <a:avLst/>
          </a:prstGeom>
          <a:noFill/>
          <a:ln w="9525" cap="flat" cmpd="sng">
            <a:solidFill>
              <a:srgbClr val="008000"/>
            </a:solidFill>
            <a:prstDash val="solid"/>
            <a:miter/>
            <a:headEnd type="none" w="med" len="med"/>
            <a:tailEnd type="none" w="med" len="med"/>
          </a:ln>
        </p:spPr>
        <p:txBody>
          <a:bodyPr>
            <a:spAutoFit/>
          </a:bodyPr>
          <a:p>
            <a:pPr>
              <a:spcBef>
                <a:spcPct val="20000"/>
              </a:spcBef>
              <a:buClr>
                <a:schemeClr val="tx2"/>
              </a:buClr>
              <a:buSzPct val="50000"/>
            </a:pPr>
            <a:r>
              <a:rPr lang="zh-CN" altLang="en-US" sz="2800" dirty="0">
                <a:solidFill>
                  <a:srgbClr val="000000"/>
                </a:solidFill>
                <a:latin typeface="Calibri" panose="020F0502020204030204" pitchFamily="2" charset="0"/>
                <a:ea typeface="楷体_GB2312" pitchFamily="1" charset="-122"/>
                <a:sym typeface="Calibri" panose="020F0502020204030204" pitchFamily="2" charset="0"/>
              </a:rPr>
              <a:t>主要靠</a:t>
            </a:r>
            <a:r>
              <a:rPr lang="zh-CN" altLang="en-US" sz="2800" b="1" dirty="0">
                <a:solidFill>
                  <a:srgbClr val="FF0000"/>
                </a:solidFill>
                <a:latin typeface="Calibri" panose="020F0502020204030204" pitchFamily="2" charset="0"/>
                <a:ea typeface="楷体_GB2312" pitchFamily="1" charset="-122"/>
                <a:sym typeface="Calibri" panose="020F0502020204030204" pitchFamily="2" charset="0"/>
              </a:rPr>
              <a:t>感觉和动作</a:t>
            </a:r>
            <a:r>
              <a:rPr lang="zh-CN" altLang="en-US" sz="2800" dirty="0">
                <a:solidFill>
                  <a:srgbClr val="000000"/>
                </a:solidFill>
                <a:latin typeface="Calibri" panose="020F0502020204030204" pitchFamily="2" charset="0"/>
                <a:ea typeface="楷体_GB2312" pitchFamily="1" charset="-122"/>
                <a:sym typeface="Calibri" panose="020F0502020204030204" pitchFamily="2" charset="0"/>
              </a:rPr>
              <a:t>探索周围的世界</a:t>
            </a:r>
            <a:endParaRPr lang="zh-CN" altLang="en-US" dirty="0">
              <a:latin typeface="Arial" panose="020B0604020202020204" pitchFamily="34" charset="0"/>
            </a:endParaRPr>
          </a:p>
        </p:txBody>
      </p:sp>
      <p:sp>
        <p:nvSpPr>
          <p:cNvPr id="58373" name="Text Box 6"/>
          <p:cNvSpPr/>
          <p:nvPr/>
        </p:nvSpPr>
        <p:spPr>
          <a:xfrm>
            <a:off x="214313" y="2643188"/>
            <a:ext cx="4572000" cy="2233612"/>
          </a:xfrm>
          <a:prstGeom prst="rect">
            <a:avLst/>
          </a:prstGeom>
          <a:noFill/>
          <a:ln w="9525" cap="flat" cmpd="sng">
            <a:solidFill>
              <a:srgbClr val="008000"/>
            </a:solidFill>
            <a:prstDash val="solid"/>
            <a:miter/>
            <a:headEnd type="none" w="med" len="med"/>
            <a:tailEnd type="none" w="med" len="med"/>
          </a:ln>
        </p:spPr>
        <p:txBody>
          <a:bodyPr>
            <a:spAutoFit/>
          </a:bodyPr>
          <a:p>
            <a:pPr>
              <a:spcBef>
                <a:spcPct val="20000"/>
              </a:spcBef>
              <a:buClr>
                <a:schemeClr val="tx2"/>
              </a:buClr>
              <a:buSzPct val="50000"/>
            </a:pPr>
            <a:r>
              <a:rPr lang="zh-CN" altLang="en-US" sz="2800" dirty="0">
                <a:solidFill>
                  <a:srgbClr val="000000"/>
                </a:solidFill>
                <a:latin typeface="Calibri" panose="020F0502020204030204" pitchFamily="2" charset="0"/>
                <a:ea typeface="楷体_GB2312" pitchFamily="1" charset="-122"/>
                <a:sym typeface="Calibri" panose="020F0502020204030204" pitchFamily="2" charset="0"/>
              </a:rPr>
              <a:t>靠感觉和动作（口尝、手抓）等去认识周围世界的，经由感觉与动作，婴儿认识到自己与别人（特别是母亲）、自己与物体是分别存在的。</a:t>
            </a:r>
            <a:endParaRPr lang="zh-CN" altLang="en-US" dirty="0">
              <a:latin typeface="Arial" panose="020B0604020202020204" pitchFamily="34" charset="0"/>
            </a:endParaRPr>
          </a:p>
        </p:txBody>
      </p:sp>
      <p:pic>
        <p:nvPicPr>
          <p:cNvPr id="58374" name="Picture 8" descr="DSC04318"/>
          <p:cNvPicPr>
            <a:picLocks noChangeAspect="1"/>
          </p:cNvPicPr>
          <p:nvPr/>
        </p:nvPicPr>
        <p:blipFill>
          <a:blip r:embed="rId2"/>
          <a:stretch>
            <a:fillRect/>
          </a:stretch>
        </p:blipFill>
        <p:spPr>
          <a:xfrm>
            <a:off x="5643563" y="2643188"/>
            <a:ext cx="3048000" cy="2286000"/>
          </a:xfrm>
          <a:prstGeom prst="rect">
            <a:avLst/>
          </a:prstGeom>
          <a:noFill/>
          <a:ln w="9525">
            <a:noFill/>
          </a:ln>
        </p:spPr>
      </p:pic>
      <p:sp>
        <p:nvSpPr>
          <p:cNvPr id="2" name="日期占位符 1"/>
          <p:cNvSpPr/>
          <p:nvPr>
            <p:ph type="dt" sz="half" idx="10"/>
          </p:nvPr>
        </p:nvSpPr>
        <p:spPr/>
        <p:txBody>
          <a:bodyPr/>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371"/>
                                        </p:tgtEl>
                                        <p:attrNameLst>
                                          <p:attrName>style.visibility</p:attrName>
                                        </p:attrNameLst>
                                      </p:cBhvr>
                                      <p:to>
                                        <p:strVal val="visible"/>
                                      </p:to>
                                    </p:set>
                                    <p:animEffect transition="in" filter="blinds(horizontal)">
                                      <p:cBhvr>
                                        <p:cTn id="7" dur="500"/>
                                        <p:tgtEl>
                                          <p:spTgt spid="5837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8372"/>
                                        </p:tgtEl>
                                        <p:attrNameLst>
                                          <p:attrName>style.visibility</p:attrName>
                                        </p:attrNameLst>
                                      </p:cBhvr>
                                      <p:to>
                                        <p:strVal val="visible"/>
                                      </p:to>
                                    </p:set>
                                    <p:animEffect transition="in" filter="blinds(horizontal)">
                                      <p:cBhvr>
                                        <p:cTn id="12" dur="500"/>
                                        <p:tgtEl>
                                          <p:spTgt spid="5837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8373"/>
                                        </p:tgtEl>
                                        <p:attrNameLst>
                                          <p:attrName>style.visibility</p:attrName>
                                        </p:attrNameLst>
                                      </p:cBhvr>
                                      <p:to>
                                        <p:strVal val="visible"/>
                                      </p:to>
                                    </p:set>
                                    <p:animEffect transition="in" filter="blinds(horizontal)">
                                      <p:cBhvr>
                                        <p:cTn id="17" dur="500"/>
                                        <p:tgtEl>
                                          <p:spTgt spid="58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ldLvl="0" animBg="1"/>
      <p:bldP spid="58372" grpId="0" bldLvl="0" animBg="1"/>
      <p:bldP spid="58373"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椭圆 19"/>
          <p:cNvSpPr/>
          <p:nvPr/>
        </p:nvSpPr>
        <p:spPr>
          <a:xfrm>
            <a:off x="7064375" y="833438"/>
            <a:ext cx="676275" cy="660400"/>
          </a:xfrm>
          <a:prstGeom prst="ellipse">
            <a:avLst/>
          </a:prstGeom>
          <a:solidFill>
            <a:srgbClr val="D9D9D9">
              <a:alpha val="37999"/>
            </a:srgbClr>
          </a:solidFill>
          <a:ln w="9525">
            <a:noFill/>
          </a:ln>
        </p:spPr>
        <p:txBody>
          <a:bodyPr anchor="ctr"/>
          <a:p>
            <a:pPr algn="ctr"/>
            <a:endParaRPr lang="zh-CN" altLang="en-US" dirty="0">
              <a:solidFill>
                <a:srgbClr val="FFFFFF"/>
              </a:solidFill>
              <a:latin typeface="Calibri" panose="020F0502020204030204" pitchFamily="2" charset="0"/>
              <a:sym typeface="Calibri" panose="020F0502020204030204" pitchFamily="2" charset="0"/>
            </a:endParaRPr>
          </a:p>
        </p:txBody>
      </p:sp>
      <p:sp>
        <p:nvSpPr>
          <p:cNvPr id="22531" name="椭圆 2"/>
          <p:cNvSpPr/>
          <p:nvPr/>
        </p:nvSpPr>
        <p:spPr>
          <a:xfrm>
            <a:off x="-388937" y="5516563"/>
            <a:ext cx="1431925" cy="1441450"/>
          </a:xfrm>
          <a:prstGeom prst="ellipse">
            <a:avLst/>
          </a:prstGeom>
          <a:solidFill>
            <a:srgbClr val="D9D9D9">
              <a:alpha val="78000"/>
            </a:srgbClr>
          </a:solidFill>
          <a:ln w="9525">
            <a:noFill/>
          </a:ln>
        </p:spPr>
        <p:txBody>
          <a:bodyPr anchor="ctr"/>
          <a:p>
            <a:pPr algn="ctr"/>
            <a:endParaRPr lang="zh-CN" altLang="en-US" dirty="0">
              <a:solidFill>
                <a:srgbClr val="FFFFFF"/>
              </a:solidFill>
              <a:latin typeface="Calibri" panose="020F0502020204030204" pitchFamily="2" charset="0"/>
              <a:sym typeface="Calibri" panose="020F0502020204030204" pitchFamily="2" charset="0"/>
            </a:endParaRPr>
          </a:p>
        </p:txBody>
      </p:sp>
      <p:sp>
        <p:nvSpPr>
          <p:cNvPr id="22532" name="Rectangle 4"/>
          <p:cNvSpPr/>
          <p:nvPr/>
        </p:nvSpPr>
        <p:spPr>
          <a:xfrm>
            <a:off x="-7937" y="1588"/>
            <a:ext cx="9151937" cy="831850"/>
          </a:xfrm>
          <a:prstGeom prst="rect">
            <a:avLst/>
          </a:prstGeom>
          <a:solidFill>
            <a:srgbClr val="FFC000"/>
          </a:solidFill>
          <a:ln w="9525">
            <a:noFill/>
          </a:ln>
        </p:spPr>
        <p:txBody>
          <a:bodyPr wrap="none" anchor="ctr"/>
          <a:p>
            <a:r>
              <a:rPr lang="zh-CN" altLang="en-US" sz="4000" dirty="0">
                <a:solidFill>
                  <a:srgbClr val="000000"/>
                </a:solidFill>
                <a:latin typeface="黑体" panose="02010609060101010101" pitchFamily="2" charset="-122"/>
                <a:ea typeface="黑体" panose="02010609060101010101" pitchFamily="2" charset="-122"/>
                <a:sym typeface="黑体" panose="02010609060101010101" pitchFamily="2" charset="-122"/>
              </a:rPr>
              <a:t>一、什么是学前儿童发展心理学</a:t>
            </a:r>
            <a:endParaRPr lang="zh-CN" altLang="en-US" dirty="0">
              <a:latin typeface="Arial" panose="020B0604020202020204" pitchFamily="34" charset="0"/>
            </a:endParaRPr>
          </a:p>
        </p:txBody>
      </p:sp>
      <p:sp>
        <p:nvSpPr>
          <p:cNvPr id="22533" name="Rectangle 4"/>
          <p:cNvSpPr/>
          <p:nvPr/>
        </p:nvSpPr>
        <p:spPr>
          <a:xfrm>
            <a:off x="0" y="6477000"/>
            <a:ext cx="9142413" cy="381000"/>
          </a:xfrm>
          <a:prstGeom prst="rect">
            <a:avLst/>
          </a:prstGeom>
          <a:solidFill>
            <a:srgbClr val="FFC000"/>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22534" name="椭圆 16"/>
          <p:cNvSpPr/>
          <p:nvPr/>
        </p:nvSpPr>
        <p:spPr>
          <a:xfrm>
            <a:off x="4718050" y="3838575"/>
            <a:ext cx="1295400" cy="1319213"/>
          </a:xfrm>
          <a:prstGeom prst="ellipse">
            <a:avLst/>
          </a:prstGeom>
          <a:solidFill>
            <a:srgbClr val="D9D9D9">
              <a:alpha val="40999"/>
            </a:srgbClr>
          </a:solidFill>
          <a:ln w="9525">
            <a:noFill/>
          </a:ln>
        </p:spPr>
        <p:txBody>
          <a:bodyPr anchor="ctr"/>
          <a:p>
            <a:pPr algn="ctr"/>
            <a:endParaRPr lang="zh-CN" altLang="en-US" dirty="0">
              <a:solidFill>
                <a:srgbClr val="FFFFFF"/>
              </a:solidFill>
              <a:latin typeface="Calibri" panose="020F0502020204030204" pitchFamily="2" charset="0"/>
              <a:sym typeface="Calibri" panose="020F0502020204030204" pitchFamily="2" charset="0"/>
            </a:endParaRPr>
          </a:p>
        </p:txBody>
      </p:sp>
      <p:sp>
        <p:nvSpPr>
          <p:cNvPr id="22535" name="椭圆 17"/>
          <p:cNvSpPr/>
          <p:nvPr/>
        </p:nvSpPr>
        <p:spPr>
          <a:xfrm>
            <a:off x="1314450" y="2217738"/>
            <a:ext cx="2178050" cy="2147887"/>
          </a:xfrm>
          <a:prstGeom prst="ellipse">
            <a:avLst/>
          </a:prstGeom>
          <a:solidFill>
            <a:srgbClr val="D9D9D9">
              <a:alpha val="45000"/>
            </a:srgbClr>
          </a:solidFill>
          <a:ln w="9525">
            <a:noFill/>
          </a:ln>
        </p:spPr>
        <p:txBody>
          <a:bodyPr anchor="ctr"/>
          <a:p>
            <a:pPr algn="ctr"/>
            <a:endParaRPr lang="zh-CN" altLang="en-US" dirty="0">
              <a:solidFill>
                <a:srgbClr val="FFFFFF"/>
              </a:solidFill>
              <a:latin typeface="Calibri" panose="020F0502020204030204" pitchFamily="2" charset="0"/>
              <a:sym typeface="Calibri" panose="020F0502020204030204" pitchFamily="2" charset="0"/>
            </a:endParaRPr>
          </a:p>
        </p:txBody>
      </p:sp>
      <p:sp>
        <p:nvSpPr>
          <p:cNvPr id="22536" name="椭圆 18"/>
          <p:cNvSpPr/>
          <p:nvPr/>
        </p:nvSpPr>
        <p:spPr>
          <a:xfrm>
            <a:off x="4743450" y="2297113"/>
            <a:ext cx="906463" cy="922337"/>
          </a:xfrm>
          <a:prstGeom prst="ellipse">
            <a:avLst/>
          </a:prstGeom>
          <a:solidFill>
            <a:srgbClr val="D9D9D9">
              <a:alpha val="37999"/>
            </a:srgbClr>
          </a:solidFill>
          <a:ln w="9525">
            <a:noFill/>
          </a:ln>
        </p:spPr>
        <p:txBody>
          <a:bodyPr anchor="ctr"/>
          <a:p>
            <a:pPr algn="ctr"/>
            <a:endParaRPr lang="zh-CN" altLang="en-US" dirty="0">
              <a:solidFill>
                <a:srgbClr val="FFFFFF"/>
              </a:solidFill>
              <a:latin typeface="Calibri" panose="020F0502020204030204" pitchFamily="2" charset="0"/>
              <a:sym typeface="Calibri" panose="020F0502020204030204" pitchFamily="2" charset="0"/>
            </a:endParaRPr>
          </a:p>
        </p:txBody>
      </p:sp>
      <p:sp>
        <p:nvSpPr>
          <p:cNvPr id="22537" name="TextBox 13"/>
          <p:cNvSpPr/>
          <p:nvPr/>
        </p:nvSpPr>
        <p:spPr>
          <a:xfrm>
            <a:off x="322263" y="4581525"/>
            <a:ext cx="8572500" cy="1554163"/>
          </a:xfrm>
          <a:prstGeom prst="rect">
            <a:avLst/>
          </a:prstGeom>
          <a:noFill/>
          <a:ln w="9525">
            <a:noFill/>
          </a:ln>
        </p:spPr>
        <p:txBody>
          <a:bodyPr>
            <a:spAutoFit/>
          </a:bodyPr>
          <a:p>
            <a:r>
              <a:rPr lang="zh-CN" altLang="en-US" sz="3200" b="1" dirty="0">
                <a:solidFill>
                  <a:schemeClr val="hlink"/>
                </a:solidFill>
                <a:latin typeface="黑体" panose="02010609060101010101" pitchFamily="2" charset="-122"/>
                <a:ea typeface="黑体" panose="02010609060101010101" pitchFamily="2" charset="-122"/>
                <a:sym typeface="黑体" panose="02010609060101010101" pitchFamily="2" charset="-122"/>
              </a:rPr>
              <a:t>学前儿童发展心理学：</a:t>
            </a:r>
            <a:endParaRPr lang="zh-CN" altLang="en-US" sz="3200" b="1" dirty="0">
              <a:solidFill>
                <a:schemeClr val="hlink"/>
              </a:solidFill>
              <a:latin typeface="黑体" panose="02010609060101010101" pitchFamily="2" charset="-122"/>
              <a:ea typeface="黑体" panose="02010609060101010101" pitchFamily="2" charset="-122"/>
              <a:sym typeface="黑体" panose="02010609060101010101" pitchFamily="2" charset="-122"/>
            </a:endParaRPr>
          </a:p>
          <a:p>
            <a:r>
              <a:rPr lang="zh-CN" altLang="en-US" sz="32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研究从出生到入学前（</a:t>
            </a:r>
            <a:r>
              <a:rPr lang="en-US" altLang="zh-CN" sz="32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0~6</a:t>
            </a:r>
            <a:r>
              <a:rPr lang="zh-CN" altLang="en-US" sz="32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岁）儿童</a:t>
            </a:r>
            <a:r>
              <a:rPr lang="zh-CN" altLang="en-US" sz="3200" b="1" dirty="0">
                <a:solidFill>
                  <a:srgbClr val="FF3399"/>
                </a:solidFill>
                <a:latin typeface="华文楷体" panose="02010600040101010101" pitchFamily="2" charset="-122"/>
                <a:ea typeface="华文楷体" panose="02010600040101010101" pitchFamily="2" charset="-122"/>
                <a:sym typeface="华文楷体" panose="02010600040101010101" pitchFamily="2" charset="-122"/>
              </a:rPr>
              <a:t>心理特点</a:t>
            </a:r>
            <a:r>
              <a:rPr lang="zh-CN" altLang="en-US" sz="32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和</a:t>
            </a:r>
            <a:r>
              <a:rPr lang="zh-CN" altLang="en-US" sz="3200" b="1" dirty="0">
                <a:solidFill>
                  <a:srgbClr val="FF3399"/>
                </a:solidFill>
                <a:latin typeface="华文楷体" panose="02010600040101010101" pitchFamily="2" charset="-122"/>
                <a:ea typeface="华文楷体" panose="02010600040101010101" pitchFamily="2" charset="-122"/>
                <a:sym typeface="华文楷体" panose="02010600040101010101" pitchFamily="2" charset="-122"/>
              </a:rPr>
              <a:t>发展规律</a:t>
            </a:r>
            <a:r>
              <a:rPr lang="zh-CN" altLang="en-US" sz="32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的科学。</a:t>
            </a:r>
            <a:endParaRPr lang="zh-CN" altLang="en-US" dirty="0">
              <a:latin typeface="Arial" panose="020B0604020202020204" pitchFamily="34" charset="0"/>
            </a:endParaRPr>
          </a:p>
        </p:txBody>
      </p:sp>
      <p:sp>
        <p:nvSpPr>
          <p:cNvPr id="22538" name="TextBox 13"/>
          <p:cNvSpPr/>
          <p:nvPr/>
        </p:nvSpPr>
        <p:spPr>
          <a:xfrm>
            <a:off x="393700" y="908050"/>
            <a:ext cx="8572500" cy="1554163"/>
          </a:xfrm>
          <a:prstGeom prst="rect">
            <a:avLst/>
          </a:prstGeom>
          <a:noFill/>
          <a:ln w="9525">
            <a:noFill/>
          </a:ln>
        </p:spPr>
        <p:txBody>
          <a:bodyPr>
            <a:spAutoFit/>
          </a:bodyPr>
          <a:p>
            <a:r>
              <a:rPr lang="zh-CN" altLang="en-US" sz="3200" b="1" dirty="0">
                <a:solidFill>
                  <a:schemeClr val="hlink"/>
                </a:solidFill>
                <a:latin typeface="黑体" panose="02010609060101010101" pitchFamily="2" charset="-122"/>
                <a:ea typeface="黑体" panose="02010609060101010101" pitchFamily="2" charset="-122"/>
                <a:sym typeface="黑体" panose="02010609060101010101" pitchFamily="2" charset="-122"/>
              </a:rPr>
              <a:t>学前儿童心理学：</a:t>
            </a:r>
            <a:endParaRPr lang="zh-CN" altLang="en-US" sz="3200" b="1" dirty="0">
              <a:solidFill>
                <a:schemeClr val="hlink"/>
              </a:solidFill>
              <a:latin typeface="黑体" panose="02010609060101010101" pitchFamily="2" charset="-122"/>
              <a:ea typeface="黑体" panose="02010609060101010101" pitchFamily="2" charset="-122"/>
              <a:sym typeface="黑体" panose="02010609060101010101" pitchFamily="2" charset="-122"/>
            </a:endParaRPr>
          </a:p>
          <a:p>
            <a:r>
              <a:rPr lang="zh-CN" altLang="en-US" sz="32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研究从出生到入学前儿童</a:t>
            </a:r>
            <a:r>
              <a:rPr lang="zh-CN" altLang="en-US" sz="3200" b="1" dirty="0">
                <a:solidFill>
                  <a:srgbClr val="FF3399"/>
                </a:solidFill>
                <a:latin typeface="华文楷体" panose="02010600040101010101" pitchFamily="2" charset="-122"/>
                <a:ea typeface="华文楷体" panose="02010600040101010101" pitchFamily="2" charset="-122"/>
                <a:sym typeface="华文楷体" panose="02010600040101010101" pitchFamily="2" charset="-122"/>
              </a:rPr>
              <a:t>心理发生发展规律</a:t>
            </a:r>
            <a:r>
              <a:rPr lang="zh-CN" altLang="en-US" sz="32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的科学。（《学前心理学》-陈帼眉）</a:t>
            </a:r>
            <a:endParaRPr lang="zh-CN" altLang="en-US" dirty="0">
              <a:latin typeface="Arial" panose="020B0604020202020204" pitchFamily="34" charset="0"/>
            </a:endParaRPr>
          </a:p>
        </p:txBody>
      </p:sp>
      <p:sp>
        <p:nvSpPr>
          <p:cNvPr id="22539" name="TextBox 13"/>
          <p:cNvSpPr/>
          <p:nvPr/>
        </p:nvSpPr>
        <p:spPr>
          <a:xfrm>
            <a:off x="322263" y="2708275"/>
            <a:ext cx="8572500" cy="1555750"/>
          </a:xfrm>
          <a:prstGeom prst="rect">
            <a:avLst/>
          </a:prstGeom>
          <a:noFill/>
          <a:ln w="9525">
            <a:noFill/>
          </a:ln>
        </p:spPr>
        <p:txBody>
          <a:bodyPr>
            <a:spAutoFit/>
          </a:bodyPr>
          <a:p>
            <a:r>
              <a:rPr lang="zh-CN" altLang="en-US" sz="3200" b="1" dirty="0">
                <a:solidFill>
                  <a:schemeClr val="hlink"/>
                </a:solidFill>
                <a:latin typeface="黑体" panose="02010609060101010101" pitchFamily="2" charset="-122"/>
                <a:ea typeface="黑体" panose="02010609060101010101" pitchFamily="2" charset="-122"/>
                <a:sym typeface="黑体" panose="02010609060101010101" pitchFamily="2" charset="-122"/>
              </a:rPr>
              <a:t>幼儿心理学：</a:t>
            </a:r>
            <a:endParaRPr lang="zh-CN" altLang="en-US" sz="3200" b="1" dirty="0">
              <a:solidFill>
                <a:schemeClr val="hlink"/>
              </a:solidFill>
              <a:latin typeface="黑体" panose="02010609060101010101" pitchFamily="2" charset="-122"/>
              <a:ea typeface="黑体" panose="02010609060101010101" pitchFamily="2" charset="-122"/>
              <a:sym typeface="黑体" panose="02010609060101010101" pitchFamily="2" charset="-122"/>
            </a:endParaRPr>
          </a:p>
          <a:p>
            <a:r>
              <a:rPr lang="zh-CN" altLang="en-US" sz="32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研究幼儿期（3-6、7岁）儿童心理</a:t>
            </a:r>
            <a:r>
              <a:rPr lang="zh-CN" altLang="en-US" sz="3200" b="1" dirty="0">
                <a:solidFill>
                  <a:srgbClr val="FF3399"/>
                </a:solidFill>
                <a:latin typeface="华文楷体" panose="02010600040101010101" pitchFamily="2" charset="-122"/>
                <a:ea typeface="华文楷体" panose="02010600040101010101" pitchFamily="2" charset="-122"/>
                <a:sym typeface="华文楷体" panose="02010600040101010101" pitchFamily="2" charset="-122"/>
              </a:rPr>
              <a:t>发展特点和规律</a:t>
            </a:r>
            <a:r>
              <a:rPr lang="zh-CN" altLang="en-US" sz="3200"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的学科。（《幼儿心理学》-李红）</a:t>
            </a:r>
            <a:endParaRPr lang="zh-CN" altLang="en-US" dirty="0">
              <a:latin typeface="Arial" panose="020B0604020202020204" pitchFamily="34" charset="0"/>
            </a:endParaRPr>
          </a:p>
        </p:txBody>
      </p:sp>
      <p:sp>
        <p:nvSpPr>
          <p:cNvPr id="2" name="日期占位符 1"/>
          <p:cNvSpPr/>
          <p:nvPr>
            <p:ph type="dt" sz="half" idx="10"/>
          </p:nvPr>
        </p:nvSpPr>
        <p:spPr/>
        <p:txBody>
          <a:bodyPr/>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22535"/>
                                        </p:tgtEl>
                                      </p:cBhvr>
                                      <p:by x="150000" y="150000"/>
                                    </p:animScale>
                                  </p:childTnLst>
                                </p:cTn>
                              </p:par>
                              <p:par>
                                <p:cTn id="7" presetID="6" presetClass="emph" presetSubtype="0" fill="hold" grpId="0" nodeType="withEffect">
                                  <p:stCondLst>
                                    <p:cond delay="0"/>
                                  </p:stCondLst>
                                  <p:childTnLst>
                                    <p:animScale>
                                      <p:cBhvr>
                                        <p:cTn id="8" dur="2000" fill="hold"/>
                                        <p:tgtEl>
                                          <p:spTgt spid="22531"/>
                                        </p:tgtEl>
                                      </p:cBhvr>
                                      <p:by x="150000" y="150000"/>
                                    </p:animScale>
                                  </p:childTnLst>
                                </p:cTn>
                              </p:par>
                              <p:par>
                                <p:cTn id="9" presetID="6" presetClass="emph" presetSubtype="0" fill="hold" grpId="0" nodeType="withEffect">
                                  <p:stCondLst>
                                    <p:cond delay="0"/>
                                  </p:stCondLst>
                                  <p:childTnLst>
                                    <p:animScale>
                                      <p:cBhvr>
                                        <p:cTn id="10" dur="2000" fill="hold"/>
                                        <p:tgtEl>
                                          <p:spTgt spid="22534"/>
                                        </p:tgtEl>
                                      </p:cBhvr>
                                      <p:by x="150000" y="150000"/>
                                    </p:animScale>
                                  </p:childTnLst>
                                </p:cTn>
                              </p:par>
                              <p:par>
                                <p:cTn id="11" presetID="6" presetClass="emph" presetSubtype="0" fill="hold" grpId="0" nodeType="withEffect">
                                  <p:stCondLst>
                                    <p:cond delay="0"/>
                                  </p:stCondLst>
                                  <p:childTnLst>
                                    <p:animScale>
                                      <p:cBhvr>
                                        <p:cTn id="12" dur="2000" fill="hold"/>
                                        <p:tgtEl>
                                          <p:spTgt spid="22536"/>
                                        </p:tgtEl>
                                      </p:cBhvr>
                                      <p:by x="150000" y="150000"/>
                                    </p:animScale>
                                  </p:childTnLst>
                                </p:cTn>
                              </p:par>
                              <p:par>
                                <p:cTn id="13" presetID="6" presetClass="emph" presetSubtype="0" fill="hold" grpId="0" nodeType="withEffect">
                                  <p:stCondLst>
                                    <p:cond delay="0"/>
                                  </p:stCondLst>
                                  <p:childTnLst>
                                    <p:animScale>
                                      <p:cBhvr>
                                        <p:cTn id="14" dur="2000" fill="hold"/>
                                        <p:tgtEl>
                                          <p:spTgt spid="22530"/>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22538"/>
                                        </p:tgtEl>
                                        <p:attrNameLst>
                                          <p:attrName>style.visibility</p:attrName>
                                        </p:attrNameLst>
                                      </p:cBhvr>
                                      <p:to>
                                        <p:strVal val="visible"/>
                                      </p:to>
                                    </p:set>
                                    <p:animEffect transition="in" filter="blinds(horizontal)">
                                      <p:cBhvr>
                                        <p:cTn id="19" dur="500"/>
                                        <p:tgtEl>
                                          <p:spTgt spid="22538"/>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22539"/>
                                        </p:tgtEl>
                                        <p:attrNameLst>
                                          <p:attrName>style.visibility</p:attrName>
                                        </p:attrNameLst>
                                      </p:cBhvr>
                                      <p:to>
                                        <p:strVal val="visible"/>
                                      </p:to>
                                    </p:set>
                                    <p:animEffect transition="in" filter="blinds(horizontal)">
                                      <p:cBhvr>
                                        <p:cTn id="24" dur="500"/>
                                        <p:tgtEl>
                                          <p:spTgt spid="22539"/>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2537"/>
                                        </p:tgtEl>
                                        <p:attrNameLst>
                                          <p:attrName>style.visibility</p:attrName>
                                        </p:attrNameLst>
                                      </p:cBhvr>
                                      <p:to>
                                        <p:strVal val="visible"/>
                                      </p:to>
                                    </p:set>
                                    <p:animEffect transition="in" filter="blinds(horizontal)">
                                      <p:cBhvr>
                                        <p:cTn id="29" dur="500"/>
                                        <p:tgtEl>
                                          <p:spTgt spid="22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ldLvl="0" animBg="1"/>
      <p:bldP spid="22531" grpId="0" bldLvl="0" animBg="1"/>
      <p:bldP spid="22534" grpId="0" bldLvl="0" animBg="1"/>
      <p:bldP spid="22535" grpId="0" bldLvl="0" animBg="1"/>
      <p:bldP spid="22536" grpId="0" bldLvl="0" animBg="1"/>
      <p:bldP spid="22537" grpId="0" bldLvl="0"/>
      <p:bldP spid="22538" grpId="0" bldLvl="0"/>
      <p:bldP spid="22539" grpId="0" bldLvl="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9394" name="图片 1" descr="2009042317512542.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59395" name="矩形 2"/>
          <p:cNvSpPr/>
          <p:nvPr/>
        </p:nvSpPr>
        <p:spPr>
          <a:xfrm>
            <a:off x="1785938" y="500063"/>
            <a:ext cx="5005387" cy="584200"/>
          </a:xfrm>
          <a:prstGeom prst="rect">
            <a:avLst/>
          </a:prstGeom>
          <a:solidFill>
            <a:srgbClr val="FFFF00"/>
          </a:solidFill>
          <a:ln w="25400" cap="flat" cmpd="sng">
            <a:solidFill>
              <a:srgbClr val="F79646"/>
            </a:solidFill>
            <a:prstDash val="solid"/>
            <a:miter/>
            <a:headEnd type="none" w="med" len="med"/>
            <a:tailEnd type="none" w="med" len="med"/>
          </a:ln>
        </p:spPr>
        <p:txBody>
          <a:bodyPr wrap="none">
            <a:spAutoFit/>
          </a:bodyPr>
          <a:p>
            <a:r>
              <a:rPr lang="en-US" altLang="zh-CN" sz="32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2</a:t>
            </a:r>
            <a:r>
              <a:rPr lang="zh-CN" altLang="en-US" sz="32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、前运算阶段   （</a:t>
            </a:r>
            <a:r>
              <a:rPr lang="en-US" altLang="zh-CN" sz="32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2-7</a:t>
            </a:r>
            <a:r>
              <a:rPr lang="zh-CN" altLang="en-US" sz="32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岁）</a:t>
            </a:r>
            <a:endParaRPr lang="en-US" altLang="zh-CN" dirty="0">
              <a:latin typeface="Arial" panose="020B0604020202020204" pitchFamily="34" charset="0"/>
            </a:endParaRPr>
          </a:p>
        </p:txBody>
      </p:sp>
      <p:sp>
        <p:nvSpPr>
          <p:cNvPr id="59396" name="Rectangle 3"/>
          <p:cNvSpPr/>
          <p:nvPr/>
        </p:nvSpPr>
        <p:spPr>
          <a:xfrm>
            <a:off x="428625" y="1143000"/>
            <a:ext cx="8305800" cy="4114800"/>
          </a:xfrm>
          <a:prstGeom prst="rect">
            <a:avLst/>
          </a:prstGeom>
          <a:noFill/>
          <a:ln w="9525">
            <a:noFill/>
          </a:ln>
        </p:spPr>
        <p:txBody>
          <a:bodyPr/>
          <a:p>
            <a:pPr marL="342900" indent="-342900">
              <a:spcBef>
                <a:spcPct val="20000"/>
              </a:spcBef>
              <a:buFont typeface="Arial" panose="020B0604020202020204" pitchFamily="34" charset="0"/>
              <a:buChar char="•"/>
            </a:pPr>
            <a:r>
              <a:rPr lang="en-US" altLang="zh-CN" sz="3200" dirty="0">
                <a:solidFill>
                  <a:srgbClr val="FF0000"/>
                </a:solidFill>
                <a:latin typeface="Calibri" panose="020F0502020204030204" pitchFamily="2" charset="0"/>
                <a:sym typeface="Calibri" panose="020F0502020204030204" pitchFamily="2" charset="0"/>
              </a:rPr>
              <a:t> </a:t>
            </a:r>
            <a:r>
              <a:rPr lang="zh-CN" altLang="en-US" sz="3200" b="1" dirty="0">
                <a:solidFill>
                  <a:srgbClr val="FF0000"/>
                </a:solidFill>
                <a:latin typeface="楷体_GB2312" pitchFamily="1" charset="-122"/>
                <a:ea typeface="楷体_GB2312" pitchFamily="1" charset="-122"/>
                <a:sym typeface="楷体_GB2312" pitchFamily="1" charset="-122"/>
              </a:rPr>
              <a:t>什么是运算？</a:t>
            </a:r>
            <a:endParaRPr lang="zh-CN" altLang="en-US" sz="3200" b="1" dirty="0">
              <a:solidFill>
                <a:srgbClr val="FF0000"/>
              </a:solidFill>
              <a:latin typeface="楷体_GB2312" pitchFamily="1" charset="-122"/>
              <a:ea typeface="楷体_GB2312" pitchFamily="1" charset="-122"/>
              <a:sym typeface="楷体_GB2312" pitchFamily="1" charset="-122"/>
            </a:endParaRPr>
          </a:p>
          <a:p>
            <a:pPr marL="342900" indent="-342900">
              <a:spcBef>
                <a:spcPct val="20000"/>
              </a:spcBef>
            </a:pPr>
            <a:r>
              <a:rPr lang="zh-CN" altLang="en-US" sz="3200" b="1" dirty="0">
                <a:solidFill>
                  <a:srgbClr val="000000"/>
                </a:solidFill>
                <a:latin typeface="楷体_GB2312" pitchFamily="1" charset="-122"/>
                <a:ea typeface="楷体_GB2312" pitchFamily="1" charset="-122"/>
                <a:sym typeface="楷体_GB2312" pitchFamily="1" charset="-122"/>
              </a:rPr>
              <a:t>   运算是一种内化了的动作，是可逆的，守恒的逻辑。</a:t>
            </a:r>
            <a:endParaRPr lang="zh-CN" altLang="en-US" sz="3200" b="1" dirty="0">
              <a:solidFill>
                <a:srgbClr val="000000"/>
              </a:solidFill>
              <a:latin typeface="楷体_GB2312" pitchFamily="1" charset="-122"/>
              <a:ea typeface="楷体_GB2312" pitchFamily="1" charset="-122"/>
              <a:sym typeface="楷体_GB2312" pitchFamily="1" charset="-122"/>
            </a:endParaRPr>
          </a:p>
          <a:p>
            <a:pPr marL="342900" indent="-342900">
              <a:spcBef>
                <a:spcPct val="20000"/>
              </a:spcBef>
              <a:buFont typeface="Arial" panose="020B0604020202020204" pitchFamily="34" charset="0"/>
              <a:buChar char="•"/>
            </a:pPr>
            <a:r>
              <a:rPr lang="zh-CN" altLang="en-US" sz="3200" b="1" dirty="0">
                <a:solidFill>
                  <a:srgbClr val="FF0000"/>
                </a:solidFill>
                <a:latin typeface="楷体_GB2312" pitchFamily="1" charset="-122"/>
                <a:ea typeface="楷体_GB2312" pitchFamily="1" charset="-122"/>
                <a:sym typeface="楷体_GB2312" pitchFamily="1" charset="-122"/>
              </a:rPr>
              <a:t> 什么是前运算？</a:t>
            </a:r>
            <a:endParaRPr lang="zh-CN" altLang="en-US" sz="3200" b="1" dirty="0">
              <a:solidFill>
                <a:srgbClr val="FF0000"/>
              </a:solidFill>
              <a:latin typeface="楷体_GB2312" pitchFamily="1" charset="-122"/>
              <a:ea typeface="楷体_GB2312" pitchFamily="1" charset="-122"/>
              <a:sym typeface="楷体_GB2312" pitchFamily="1" charset="-122"/>
            </a:endParaRPr>
          </a:p>
          <a:p>
            <a:pPr marL="342900" indent="-342900">
              <a:spcBef>
                <a:spcPct val="20000"/>
              </a:spcBef>
            </a:pPr>
            <a:r>
              <a:rPr lang="zh-CN" altLang="en-US" sz="3200" b="1" dirty="0">
                <a:solidFill>
                  <a:srgbClr val="000000"/>
                </a:solidFill>
                <a:latin typeface="楷体_GB2312" pitchFamily="1" charset="-122"/>
                <a:ea typeface="楷体_GB2312" pitchFamily="1" charset="-122"/>
                <a:sym typeface="楷体_GB2312" pitchFamily="1" charset="-122"/>
              </a:rPr>
              <a:t>   运算阶段发展的前期。</a:t>
            </a:r>
            <a:endParaRPr lang="zh-CN" altLang="en-US" sz="3200" b="1" dirty="0">
              <a:solidFill>
                <a:srgbClr val="000000"/>
              </a:solidFill>
              <a:latin typeface="楷体_GB2312" pitchFamily="1" charset="-122"/>
              <a:ea typeface="楷体_GB2312" pitchFamily="1" charset="-122"/>
              <a:sym typeface="楷体_GB2312" pitchFamily="1" charset="-122"/>
            </a:endParaRPr>
          </a:p>
          <a:p>
            <a:pPr marL="342900" indent="-342900">
              <a:spcBef>
                <a:spcPct val="20000"/>
              </a:spcBef>
              <a:buFont typeface="Arial" panose="020B0604020202020204" pitchFamily="34" charset="0"/>
              <a:buChar char="•"/>
            </a:pPr>
            <a:r>
              <a:rPr lang="zh-CN" altLang="en-US" sz="3200" b="1" dirty="0">
                <a:solidFill>
                  <a:srgbClr val="FF0000"/>
                </a:solidFill>
                <a:latin typeface="楷体_GB2312" pitchFamily="1" charset="-122"/>
                <a:ea typeface="楷体_GB2312" pitchFamily="1" charset="-122"/>
                <a:sym typeface="楷体_GB2312" pitchFamily="1" charset="-122"/>
              </a:rPr>
              <a:t> 前运算阶段的成就：</a:t>
            </a:r>
            <a:endParaRPr lang="zh-CN" altLang="en-US" sz="3200" b="1" dirty="0">
              <a:solidFill>
                <a:srgbClr val="FF0000"/>
              </a:solidFill>
              <a:latin typeface="楷体_GB2312" pitchFamily="1" charset="-122"/>
              <a:ea typeface="楷体_GB2312" pitchFamily="1" charset="-122"/>
              <a:sym typeface="楷体_GB2312" pitchFamily="1" charset="-122"/>
            </a:endParaRPr>
          </a:p>
          <a:p>
            <a:pPr marL="342900" indent="-342900">
              <a:spcBef>
                <a:spcPct val="20000"/>
              </a:spcBef>
            </a:pPr>
            <a:r>
              <a:rPr lang="zh-CN" altLang="en-US" sz="3200" b="1" dirty="0">
                <a:solidFill>
                  <a:srgbClr val="000000"/>
                </a:solidFill>
                <a:latin typeface="楷体_GB2312" pitchFamily="1" charset="-122"/>
                <a:ea typeface="楷体_GB2312" pitchFamily="1" charset="-122"/>
                <a:sym typeface="楷体_GB2312" pitchFamily="1" charset="-122"/>
              </a:rPr>
              <a:t>   儿童形成了运用符号</a:t>
            </a:r>
            <a:r>
              <a:rPr lang="zh-CN" altLang="en-US" sz="3200" b="1" dirty="0">
                <a:solidFill>
                  <a:srgbClr val="3366FF"/>
                </a:solidFill>
                <a:latin typeface="楷体_GB2312" pitchFamily="1" charset="-122"/>
                <a:ea typeface="楷体_GB2312" pitchFamily="1" charset="-122"/>
                <a:sym typeface="楷体_GB2312" pitchFamily="1" charset="-122"/>
              </a:rPr>
              <a:t>表征</a:t>
            </a:r>
            <a:r>
              <a:rPr lang="zh-CN" altLang="en-US" sz="3200" b="1" dirty="0">
                <a:solidFill>
                  <a:srgbClr val="000000"/>
                </a:solidFill>
                <a:latin typeface="楷体_GB2312" pitchFamily="1" charset="-122"/>
                <a:ea typeface="楷体_GB2312" pitchFamily="1" charset="-122"/>
                <a:sym typeface="楷体_GB2312" pitchFamily="1" charset="-122"/>
              </a:rPr>
              <a:t>客体的能力。</a:t>
            </a:r>
            <a:endParaRPr lang="zh-CN" altLang="en-US" dirty="0">
              <a:latin typeface="Arial" panose="020B0604020202020204" pitchFamily="34" charset="0"/>
            </a:endParaRPr>
          </a:p>
        </p:txBody>
      </p:sp>
      <p:sp>
        <p:nvSpPr>
          <p:cNvPr id="2" name="日期占位符 1"/>
          <p:cNvSpPr/>
          <p:nvPr>
            <p:ph type="dt" sz="half" idx="10"/>
          </p:nvPr>
        </p:nvSpPr>
        <p:spPr/>
        <p:txBody>
          <a:bodyPr/>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9395"/>
                                        </p:tgtEl>
                                        <p:attrNameLst>
                                          <p:attrName>style.visibility</p:attrName>
                                        </p:attrNameLst>
                                      </p:cBhvr>
                                      <p:to>
                                        <p:strVal val="visible"/>
                                      </p:to>
                                    </p:set>
                                    <p:animEffect transition="in" filter="blinds(horizontal)">
                                      <p:cBhvr>
                                        <p:cTn id="7" dur="500"/>
                                        <p:tgtEl>
                                          <p:spTgt spid="5939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9396">
                                            <p:txEl>
                                              <p:charRg st="0" end="8"/>
                                            </p:txEl>
                                          </p:spTgt>
                                        </p:tgtEl>
                                        <p:attrNameLst>
                                          <p:attrName>style.visibility</p:attrName>
                                        </p:attrNameLst>
                                      </p:cBhvr>
                                      <p:to>
                                        <p:strVal val="visible"/>
                                      </p:to>
                                    </p:set>
                                    <p:animEffect transition="in" filter="blinds(horizontal)">
                                      <p:cBhvr>
                                        <p:cTn id="12" dur="500"/>
                                        <p:tgtEl>
                                          <p:spTgt spid="59396">
                                            <p:txEl>
                                              <p:charRg st="0"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9396">
                                            <p:txEl>
                                              <p:charRg st="8" end="35"/>
                                            </p:txEl>
                                          </p:spTgt>
                                        </p:tgtEl>
                                        <p:attrNameLst>
                                          <p:attrName>style.visibility</p:attrName>
                                        </p:attrNameLst>
                                      </p:cBhvr>
                                      <p:to>
                                        <p:strVal val="visible"/>
                                      </p:to>
                                    </p:set>
                                    <p:animEffect transition="in" filter="blinds(horizontal)">
                                      <p:cBhvr>
                                        <p:cTn id="17" dur="500"/>
                                        <p:tgtEl>
                                          <p:spTgt spid="59396">
                                            <p:txEl>
                                              <p:charRg st="8" end="3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9396">
                                            <p:txEl>
                                              <p:charRg st="35" end="44"/>
                                            </p:txEl>
                                          </p:spTgt>
                                        </p:tgtEl>
                                        <p:attrNameLst>
                                          <p:attrName>style.visibility</p:attrName>
                                        </p:attrNameLst>
                                      </p:cBhvr>
                                      <p:to>
                                        <p:strVal val="visible"/>
                                      </p:to>
                                    </p:set>
                                    <p:animEffect transition="in" filter="blinds(horizontal)">
                                      <p:cBhvr>
                                        <p:cTn id="22" dur="500"/>
                                        <p:tgtEl>
                                          <p:spTgt spid="59396">
                                            <p:txEl>
                                              <p:charRg st="35" end="4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9396">
                                            <p:txEl>
                                              <p:charRg st="44" end="58"/>
                                            </p:txEl>
                                          </p:spTgt>
                                        </p:tgtEl>
                                        <p:attrNameLst>
                                          <p:attrName>style.visibility</p:attrName>
                                        </p:attrNameLst>
                                      </p:cBhvr>
                                      <p:to>
                                        <p:strVal val="visible"/>
                                      </p:to>
                                    </p:set>
                                    <p:animEffect transition="in" filter="blinds(horizontal)">
                                      <p:cBhvr>
                                        <p:cTn id="27" dur="500"/>
                                        <p:tgtEl>
                                          <p:spTgt spid="59396">
                                            <p:txEl>
                                              <p:charRg st="44" end="5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9396">
                                            <p:txEl>
                                              <p:charRg st="58" end="69"/>
                                            </p:txEl>
                                          </p:spTgt>
                                        </p:tgtEl>
                                        <p:attrNameLst>
                                          <p:attrName>style.visibility</p:attrName>
                                        </p:attrNameLst>
                                      </p:cBhvr>
                                      <p:to>
                                        <p:strVal val="visible"/>
                                      </p:to>
                                    </p:set>
                                    <p:animEffect transition="in" filter="blinds(horizontal)">
                                      <p:cBhvr>
                                        <p:cTn id="32" dur="500"/>
                                        <p:tgtEl>
                                          <p:spTgt spid="59396">
                                            <p:txEl>
                                              <p:charRg st="58" end="6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9396">
                                            <p:txEl>
                                              <p:charRg st="69" end="90"/>
                                            </p:txEl>
                                          </p:spTgt>
                                        </p:tgtEl>
                                        <p:attrNameLst>
                                          <p:attrName>style.visibility</p:attrName>
                                        </p:attrNameLst>
                                      </p:cBhvr>
                                      <p:to>
                                        <p:strVal val="visible"/>
                                      </p:to>
                                    </p:set>
                                    <p:anim calcmode="lin" valueType="num">
                                      <p:cBhvr additive="base">
                                        <p:cTn id="37" dur="500" fill="hold"/>
                                        <p:tgtEl>
                                          <p:spTgt spid="59396">
                                            <p:txEl>
                                              <p:charRg st="69" end="9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9396">
                                            <p:txEl>
                                              <p:charRg st="69" end="9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0418" name="图片 1" descr="2009042317512542.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60419" name="Rectangle 3"/>
          <p:cNvSpPr/>
          <p:nvPr/>
        </p:nvSpPr>
        <p:spPr>
          <a:xfrm>
            <a:off x="428625" y="1143000"/>
            <a:ext cx="8305800" cy="4114800"/>
          </a:xfrm>
          <a:prstGeom prst="rect">
            <a:avLst/>
          </a:prstGeom>
          <a:noFill/>
          <a:ln w="9525">
            <a:noFill/>
          </a:ln>
        </p:spPr>
        <p:txBody>
          <a:bodyPr/>
          <a:p>
            <a:pPr marL="342900" indent="-342900">
              <a:spcBef>
                <a:spcPct val="20000"/>
              </a:spcBef>
              <a:buFont typeface="Arial" panose="020B0604020202020204" pitchFamily="34" charset="0"/>
              <a:buChar char="•"/>
            </a:pPr>
            <a:r>
              <a:rPr lang="zh-CN" altLang="en-US" sz="3200" b="1" dirty="0">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前运算阶段特点一：</a:t>
            </a:r>
            <a:r>
              <a:rPr lang="zh-CN" altLang="en-US" sz="3200" dirty="0">
                <a:solidFill>
                  <a:srgbClr val="000000"/>
                </a:solidFill>
                <a:latin typeface="Calibri" panose="020F0502020204030204" pitchFamily="2" charset="0"/>
                <a:sym typeface="Calibri" panose="020F0502020204030204" pitchFamily="2" charset="0"/>
              </a:rPr>
              <a:t>相对具体性，借助于表象进行思维，不能进行运算思维。</a:t>
            </a:r>
            <a:endParaRPr lang="zh-CN" altLang="en-US" dirty="0">
              <a:latin typeface="Arial" panose="020B0604020202020204" pitchFamily="34" charset="0"/>
            </a:endParaRPr>
          </a:p>
        </p:txBody>
      </p:sp>
      <p:pic>
        <p:nvPicPr>
          <p:cNvPr id="60420" name="Picture 3" descr="bd06386_"/>
          <p:cNvPicPr>
            <a:picLocks noChangeAspect="1"/>
          </p:cNvPicPr>
          <p:nvPr/>
        </p:nvPicPr>
        <p:blipFill>
          <a:blip r:embed="rId2"/>
          <a:stretch>
            <a:fillRect/>
          </a:stretch>
        </p:blipFill>
        <p:spPr>
          <a:xfrm>
            <a:off x="3738563" y="3546475"/>
            <a:ext cx="1808162" cy="1409700"/>
          </a:xfrm>
          <a:prstGeom prst="rect">
            <a:avLst/>
          </a:prstGeom>
          <a:noFill/>
          <a:ln w="9525">
            <a:noFill/>
          </a:ln>
        </p:spPr>
      </p:pic>
      <p:sp>
        <p:nvSpPr>
          <p:cNvPr id="60421" name="Oval 4"/>
          <p:cNvSpPr/>
          <p:nvPr/>
        </p:nvSpPr>
        <p:spPr>
          <a:xfrm>
            <a:off x="3433763" y="3394075"/>
            <a:ext cx="2438400" cy="1828800"/>
          </a:xfrm>
          <a:prstGeom prst="ellipse">
            <a:avLst/>
          </a:prstGeom>
          <a:noFill/>
          <a:ln w="9525" cap="flat" cmpd="sng">
            <a:solidFill>
              <a:schemeClr val="tx1"/>
            </a:solidFill>
            <a:prstDash val="solid"/>
            <a:headEnd type="none" w="med" len="med"/>
            <a:tailEnd type="none" w="med" len="med"/>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pic>
        <p:nvPicPr>
          <p:cNvPr id="60422" name="Picture 5" descr="bd06386_"/>
          <p:cNvPicPr>
            <a:picLocks noChangeAspect="1"/>
          </p:cNvPicPr>
          <p:nvPr/>
        </p:nvPicPr>
        <p:blipFill>
          <a:blip r:embed="rId2"/>
          <a:stretch>
            <a:fillRect/>
          </a:stretch>
        </p:blipFill>
        <p:spPr>
          <a:xfrm>
            <a:off x="461963" y="2632075"/>
            <a:ext cx="1808162" cy="1409700"/>
          </a:xfrm>
          <a:prstGeom prst="rect">
            <a:avLst/>
          </a:prstGeom>
          <a:noFill/>
          <a:ln w="9525">
            <a:noFill/>
          </a:ln>
        </p:spPr>
      </p:pic>
      <p:sp>
        <p:nvSpPr>
          <p:cNvPr id="60423" name="Oval 6"/>
          <p:cNvSpPr/>
          <p:nvPr/>
        </p:nvSpPr>
        <p:spPr>
          <a:xfrm>
            <a:off x="309563" y="2479675"/>
            <a:ext cx="2438400" cy="1828800"/>
          </a:xfrm>
          <a:prstGeom prst="ellipse">
            <a:avLst/>
          </a:prstGeom>
          <a:noFill/>
          <a:ln w="9525" cap="flat" cmpd="sng">
            <a:solidFill>
              <a:schemeClr val="tx1"/>
            </a:solidFill>
            <a:prstDash val="solid"/>
            <a:headEnd type="none" w="med" len="med"/>
            <a:tailEnd type="none" w="med" len="med"/>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pic>
        <p:nvPicPr>
          <p:cNvPr id="60424" name="Picture 7" descr="bd06386_"/>
          <p:cNvPicPr>
            <a:picLocks noChangeAspect="1"/>
          </p:cNvPicPr>
          <p:nvPr/>
        </p:nvPicPr>
        <p:blipFill>
          <a:blip r:embed="rId2"/>
          <a:stretch>
            <a:fillRect/>
          </a:stretch>
        </p:blipFill>
        <p:spPr>
          <a:xfrm>
            <a:off x="6557963" y="2936875"/>
            <a:ext cx="1808162" cy="1409700"/>
          </a:xfrm>
          <a:prstGeom prst="rect">
            <a:avLst/>
          </a:prstGeom>
          <a:noFill/>
          <a:ln w="9525">
            <a:noFill/>
          </a:ln>
        </p:spPr>
      </p:pic>
      <p:sp>
        <p:nvSpPr>
          <p:cNvPr id="60425" name="Oval 8"/>
          <p:cNvSpPr/>
          <p:nvPr/>
        </p:nvSpPr>
        <p:spPr>
          <a:xfrm>
            <a:off x="6253163" y="2784475"/>
            <a:ext cx="2438400" cy="1828800"/>
          </a:xfrm>
          <a:prstGeom prst="ellipse">
            <a:avLst/>
          </a:prstGeom>
          <a:noFill/>
          <a:ln w="9525" cap="flat" cmpd="sng">
            <a:solidFill>
              <a:schemeClr val="tx1"/>
            </a:solidFill>
            <a:prstDash val="solid"/>
            <a:headEnd type="none" w="med" len="med"/>
            <a:tailEnd type="none" w="med" len="med"/>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60426" name="Text Box 9"/>
          <p:cNvSpPr/>
          <p:nvPr/>
        </p:nvSpPr>
        <p:spPr>
          <a:xfrm>
            <a:off x="3357563" y="2357438"/>
            <a:ext cx="2514600" cy="579437"/>
          </a:xfrm>
          <a:prstGeom prst="rect">
            <a:avLst/>
          </a:prstGeom>
          <a:noFill/>
          <a:ln w="9525">
            <a:noFill/>
          </a:ln>
        </p:spPr>
        <p:txBody>
          <a:bodyPr>
            <a:spAutoFit/>
          </a:bodyPr>
          <a:p>
            <a:pPr>
              <a:spcBef>
                <a:spcPct val="50000"/>
              </a:spcBef>
            </a:pPr>
            <a:r>
              <a:rPr lang="en-US" altLang="zh-CN" sz="3200" b="1" dirty="0">
                <a:solidFill>
                  <a:srgbClr val="000000"/>
                </a:solidFill>
                <a:latin typeface="Tahoma" panose="020B0604030504040204" pitchFamily="2" charset="0"/>
                <a:sym typeface="Tahoma" panose="020B0604030504040204" pitchFamily="2" charset="0"/>
              </a:rPr>
              <a:t> </a:t>
            </a:r>
            <a:r>
              <a:rPr lang="zh-CN" altLang="en-US" sz="3200" b="1" dirty="0">
                <a:solidFill>
                  <a:srgbClr val="000000"/>
                </a:solidFill>
                <a:latin typeface="Tahoma" panose="020B0604030504040204" pitchFamily="2" charset="0"/>
                <a:sym typeface="Tahoma" panose="020B0604030504040204" pitchFamily="2" charset="0"/>
              </a:rPr>
              <a:t>3</a:t>
            </a:r>
            <a:r>
              <a:rPr lang="en-US" altLang="zh-CN" sz="3200" b="1" dirty="0">
                <a:solidFill>
                  <a:srgbClr val="000000"/>
                </a:solidFill>
                <a:latin typeface="Tahoma" panose="020B0604030504040204" pitchFamily="2" charset="0"/>
                <a:sym typeface="Tahoma" panose="020B0604030504040204" pitchFamily="2" charset="0"/>
              </a:rPr>
              <a:t>x</a:t>
            </a:r>
            <a:r>
              <a:rPr lang="zh-CN" altLang="en-US" sz="3200" b="1" dirty="0">
                <a:solidFill>
                  <a:srgbClr val="000000"/>
                </a:solidFill>
                <a:latin typeface="Tahoma" panose="020B0604030504040204" pitchFamily="2" charset="0"/>
                <a:sym typeface="Tahoma" panose="020B0604030504040204" pitchFamily="2" charset="0"/>
              </a:rPr>
              <a:t>2</a:t>
            </a:r>
            <a:r>
              <a:rPr lang="en-US" altLang="zh-CN" sz="3200" b="1" dirty="0">
                <a:solidFill>
                  <a:srgbClr val="000000"/>
                </a:solidFill>
                <a:latin typeface="Tahoma" panose="020B0604030504040204" pitchFamily="2" charset="0"/>
                <a:sym typeface="Tahoma" panose="020B0604030504040204" pitchFamily="2" charset="0"/>
              </a:rPr>
              <a:t> = 6</a:t>
            </a:r>
            <a:endParaRPr lang="zh-CN" altLang="en-US" dirty="0">
              <a:latin typeface="Arial" panose="020B0604020202020204" pitchFamily="34" charset="0"/>
            </a:endParaRPr>
          </a:p>
        </p:txBody>
      </p:sp>
      <p:pic>
        <p:nvPicPr>
          <p:cNvPr id="60427" name="Picture 5" descr="bd06386_"/>
          <p:cNvPicPr>
            <a:picLocks noChangeAspect="1"/>
          </p:cNvPicPr>
          <p:nvPr/>
        </p:nvPicPr>
        <p:blipFill>
          <a:blip r:embed="rId2"/>
          <a:stretch>
            <a:fillRect/>
          </a:stretch>
        </p:blipFill>
        <p:spPr>
          <a:xfrm>
            <a:off x="447675" y="2632075"/>
            <a:ext cx="1808163" cy="1409700"/>
          </a:xfrm>
          <a:prstGeom prst="rect">
            <a:avLst/>
          </a:prstGeom>
          <a:noFill/>
          <a:ln w="9525">
            <a:noFill/>
          </a:ln>
        </p:spPr>
      </p:pic>
      <p:sp>
        <p:nvSpPr>
          <p:cNvPr id="60428" name="Oval 6"/>
          <p:cNvSpPr/>
          <p:nvPr/>
        </p:nvSpPr>
        <p:spPr>
          <a:xfrm>
            <a:off x="295275" y="2479675"/>
            <a:ext cx="2438400" cy="1828800"/>
          </a:xfrm>
          <a:prstGeom prst="ellipse">
            <a:avLst/>
          </a:prstGeom>
          <a:noFill/>
          <a:ln w="9525" cap="flat" cmpd="sng">
            <a:solidFill>
              <a:schemeClr val="tx1"/>
            </a:solidFill>
            <a:prstDash val="solid"/>
            <a:headEnd type="none" w="med" len="med"/>
            <a:tailEnd type="none" w="med" len="med"/>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2" name="日期占位符 1"/>
          <p:cNvSpPr/>
          <p:nvPr>
            <p:ph type="dt" sz="half" idx="10"/>
          </p:nvPr>
        </p:nvSpPr>
        <p:spPr/>
        <p:txBody>
          <a:bodyPr/>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0426"/>
                                        </p:tgtEl>
                                        <p:attrNameLst>
                                          <p:attrName>style.visibility</p:attrName>
                                        </p:attrNameLst>
                                      </p:cBhvr>
                                      <p:to>
                                        <p:strVal val="visible"/>
                                      </p:to>
                                    </p:set>
                                    <p:animEffect transition="in" filter="blinds(horizontal)">
                                      <p:cBhvr>
                                        <p:cTn id="7" dur="500"/>
                                        <p:tgtEl>
                                          <p:spTgt spid="60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6" grpId="0" bldLvl="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42" name="图片 1" descr="2009042317512542.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61443" name="Rectangle 3"/>
          <p:cNvSpPr/>
          <p:nvPr/>
        </p:nvSpPr>
        <p:spPr>
          <a:xfrm>
            <a:off x="428625" y="1143000"/>
            <a:ext cx="8305800" cy="4114800"/>
          </a:xfrm>
          <a:prstGeom prst="rect">
            <a:avLst/>
          </a:prstGeom>
          <a:noFill/>
          <a:ln w="9525">
            <a:noFill/>
          </a:ln>
        </p:spPr>
        <p:txBody>
          <a:bodyPr/>
          <a:p>
            <a:pPr marL="342900" indent="-342900">
              <a:spcBef>
                <a:spcPct val="20000"/>
              </a:spcBef>
              <a:buFont typeface="Arial" panose="020B0604020202020204" pitchFamily="34" charset="0"/>
              <a:buChar char="•"/>
            </a:pPr>
            <a:r>
              <a:rPr lang="zh-CN" altLang="en-US" sz="3200" b="1" dirty="0">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前运算阶段特点二：</a:t>
            </a:r>
            <a:r>
              <a:rPr lang="zh-CN" altLang="en-US" sz="3200" dirty="0">
                <a:solidFill>
                  <a:srgbClr val="000000"/>
                </a:solidFill>
                <a:latin typeface="宋体" panose="02010600030101010101" pitchFamily="2" charset="-122"/>
                <a:sym typeface="宋体" panose="02010600030101010101" pitchFamily="2" charset="-122"/>
              </a:rPr>
              <a:t>思维不可逆转性，缺乏守恒结构。</a:t>
            </a:r>
            <a:endParaRPr lang="zh-CN" altLang="en-US" dirty="0">
              <a:latin typeface="Arial" panose="020B0604020202020204" pitchFamily="34" charset="0"/>
            </a:endParaRPr>
          </a:p>
        </p:txBody>
      </p:sp>
      <p:graphicFrame>
        <p:nvGraphicFramePr>
          <p:cNvPr id="61444" name="Object 2"/>
          <p:cNvGraphicFramePr>
            <a:graphicFrameLocks noChangeAspect="1"/>
          </p:cNvGraphicFramePr>
          <p:nvPr/>
        </p:nvGraphicFramePr>
        <p:xfrm>
          <a:off x="2928938" y="1714500"/>
          <a:ext cx="5943600" cy="3397250"/>
        </p:xfrm>
        <a:graphic>
          <a:graphicData uri="http://schemas.openxmlformats.org/presentationml/2006/ole">
            <mc:AlternateContent xmlns:mc="http://schemas.openxmlformats.org/markup-compatibility/2006">
              <mc:Choice xmlns:v="urn:schemas-microsoft-com:vml" Requires="v">
                <p:oleObj spid="_x0000_s3076" name="" r:id="rId2" imgW="3086100" imgH="2228850" progId="">
                  <p:embed/>
                </p:oleObj>
              </mc:Choice>
              <mc:Fallback>
                <p:oleObj name="" r:id="rId2" imgW="3086100" imgH="2228850" progId="">
                  <p:embed/>
                  <p:pic>
                    <p:nvPicPr>
                      <p:cNvPr id="0" name="图片 3075"/>
                      <p:cNvPicPr/>
                      <p:nvPr/>
                    </p:nvPicPr>
                    <p:blipFill>
                      <a:blip r:embed="rId3"/>
                      <a:stretch>
                        <a:fillRect/>
                      </a:stretch>
                    </p:blipFill>
                    <p:spPr>
                      <a:xfrm>
                        <a:off x="2928938" y="1714500"/>
                        <a:ext cx="5943600" cy="3397250"/>
                      </a:xfrm>
                      <a:prstGeom prst="rect">
                        <a:avLst/>
                      </a:prstGeom>
                      <a:noFill/>
                      <a:ln w="38100">
                        <a:noFill/>
                        <a:miter/>
                      </a:ln>
                    </p:spPr>
                  </p:pic>
                </p:oleObj>
              </mc:Fallback>
            </mc:AlternateContent>
          </a:graphicData>
        </a:graphic>
      </p:graphicFrame>
      <p:sp>
        <p:nvSpPr>
          <p:cNvPr id="61445" name="Text Box 4"/>
          <p:cNvSpPr/>
          <p:nvPr/>
        </p:nvSpPr>
        <p:spPr>
          <a:xfrm>
            <a:off x="4584700" y="3594100"/>
            <a:ext cx="609600" cy="579438"/>
          </a:xfrm>
          <a:prstGeom prst="rect">
            <a:avLst/>
          </a:prstGeom>
          <a:noFill/>
          <a:ln w="9525">
            <a:noFill/>
          </a:ln>
        </p:spPr>
        <p:txBody>
          <a:bodyPr>
            <a:spAutoFit/>
          </a:bodyPr>
          <a:p>
            <a:pPr>
              <a:spcBef>
                <a:spcPct val="50000"/>
              </a:spcBef>
            </a:pPr>
            <a:r>
              <a:rPr lang="zh-CN" altLang="en-US" sz="3200" b="1" dirty="0">
                <a:solidFill>
                  <a:srgbClr val="3366FF"/>
                </a:solidFill>
                <a:latin typeface="Tahoma" panose="020B0604030504040204" pitchFamily="2" charset="0"/>
                <a:sym typeface="Tahoma" panose="020B0604030504040204" pitchFamily="2" charset="0"/>
              </a:rPr>
              <a:t>左</a:t>
            </a:r>
            <a:endParaRPr lang="zh-CN" altLang="en-US" dirty="0">
              <a:latin typeface="Arial" panose="020B0604020202020204" pitchFamily="34" charset="0"/>
            </a:endParaRPr>
          </a:p>
        </p:txBody>
      </p:sp>
      <p:sp>
        <p:nvSpPr>
          <p:cNvPr id="61446" name="Rectangle 5"/>
          <p:cNvSpPr/>
          <p:nvPr/>
        </p:nvSpPr>
        <p:spPr>
          <a:xfrm>
            <a:off x="4584700" y="4522788"/>
            <a:ext cx="593725" cy="579437"/>
          </a:xfrm>
          <a:prstGeom prst="rect">
            <a:avLst/>
          </a:prstGeom>
          <a:noFill/>
          <a:ln w="9525">
            <a:noFill/>
          </a:ln>
        </p:spPr>
        <p:txBody>
          <a:bodyPr wrap="none">
            <a:spAutoFit/>
          </a:bodyPr>
          <a:p>
            <a:r>
              <a:rPr lang="zh-CN" altLang="en-US" sz="3200" b="1" dirty="0">
                <a:solidFill>
                  <a:srgbClr val="3366FF"/>
                </a:solidFill>
                <a:latin typeface="Tahoma" panose="020B0604030504040204" pitchFamily="2" charset="0"/>
                <a:sym typeface="Tahoma" panose="020B0604030504040204" pitchFamily="2" charset="0"/>
              </a:rPr>
              <a:t>右</a:t>
            </a:r>
            <a:endParaRPr lang="zh-CN" altLang="en-US" dirty="0">
              <a:latin typeface="Arial" panose="020B0604020202020204" pitchFamily="34" charset="0"/>
            </a:endParaRPr>
          </a:p>
        </p:txBody>
      </p:sp>
      <p:sp>
        <p:nvSpPr>
          <p:cNvPr id="61447" name="Text Box 6"/>
          <p:cNvSpPr/>
          <p:nvPr/>
        </p:nvSpPr>
        <p:spPr>
          <a:xfrm>
            <a:off x="7023100" y="4432300"/>
            <a:ext cx="609600" cy="579438"/>
          </a:xfrm>
          <a:prstGeom prst="rect">
            <a:avLst/>
          </a:prstGeom>
          <a:noFill/>
          <a:ln w="9525">
            <a:noFill/>
          </a:ln>
        </p:spPr>
        <p:txBody>
          <a:bodyPr>
            <a:spAutoFit/>
          </a:bodyPr>
          <a:p>
            <a:pPr>
              <a:spcBef>
                <a:spcPct val="50000"/>
              </a:spcBef>
            </a:pPr>
            <a:r>
              <a:rPr lang="zh-CN" altLang="en-US" sz="3200" b="1" dirty="0">
                <a:solidFill>
                  <a:srgbClr val="3366FF"/>
                </a:solidFill>
                <a:latin typeface="Tahoma" panose="020B0604030504040204" pitchFamily="2" charset="0"/>
                <a:sym typeface="Tahoma" panose="020B0604030504040204" pitchFamily="2" charset="0"/>
              </a:rPr>
              <a:t>左</a:t>
            </a:r>
            <a:endParaRPr lang="zh-CN" altLang="en-US" dirty="0">
              <a:latin typeface="Arial" panose="020B0604020202020204" pitchFamily="34" charset="0"/>
            </a:endParaRPr>
          </a:p>
        </p:txBody>
      </p:sp>
      <p:sp>
        <p:nvSpPr>
          <p:cNvPr id="61448" name="Rectangle 7"/>
          <p:cNvSpPr/>
          <p:nvPr/>
        </p:nvSpPr>
        <p:spPr>
          <a:xfrm>
            <a:off x="6337300" y="3441700"/>
            <a:ext cx="593725" cy="579438"/>
          </a:xfrm>
          <a:prstGeom prst="rect">
            <a:avLst/>
          </a:prstGeom>
          <a:noFill/>
          <a:ln w="9525">
            <a:noFill/>
          </a:ln>
        </p:spPr>
        <p:txBody>
          <a:bodyPr wrap="none">
            <a:spAutoFit/>
          </a:bodyPr>
          <a:p>
            <a:r>
              <a:rPr lang="zh-CN" altLang="en-US" sz="3200" b="1" dirty="0">
                <a:solidFill>
                  <a:srgbClr val="3366FF"/>
                </a:solidFill>
                <a:latin typeface="Tahoma" panose="020B0604030504040204" pitchFamily="2" charset="0"/>
                <a:sym typeface="Tahoma" panose="020B0604030504040204" pitchFamily="2" charset="0"/>
              </a:rPr>
              <a:t>右</a:t>
            </a:r>
            <a:endParaRPr lang="zh-CN" altLang="en-US" dirty="0">
              <a:latin typeface="Arial" panose="020B0604020202020204" pitchFamily="34" charset="0"/>
            </a:endParaRPr>
          </a:p>
        </p:txBody>
      </p:sp>
      <p:sp>
        <p:nvSpPr>
          <p:cNvPr id="61449" name="Text Box 8"/>
          <p:cNvSpPr/>
          <p:nvPr/>
        </p:nvSpPr>
        <p:spPr>
          <a:xfrm>
            <a:off x="469900" y="2374900"/>
            <a:ext cx="1752600" cy="579438"/>
          </a:xfrm>
          <a:prstGeom prst="rect">
            <a:avLst/>
          </a:prstGeom>
          <a:noFill/>
          <a:ln w="9525">
            <a:noFill/>
          </a:ln>
        </p:spPr>
        <p:txBody>
          <a:bodyPr>
            <a:spAutoFit/>
          </a:bodyPr>
          <a:p>
            <a:pPr>
              <a:spcBef>
                <a:spcPct val="50000"/>
              </a:spcBef>
            </a:pPr>
            <a:r>
              <a:rPr lang="en-US" altLang="zh-CN" sz="3200" b="1" dirty="0">
                <a:solidFill>
                  <a:srgbClr val="3366FF"/>
                </a:solidFill>
                <a:latin typeface="Tahoma" panose="020B0604030504040204" pitchFamily="2" charset="0"/>
                <a:sym typeface="Tahoma" panose="020B0604030504040204" pitchFamily="2" charset="0"/>
              </a:rPr>
              <a:t>2+3=5</a:t>
            </a:r>
            <a:endParaRPr lang="zh-CN" altLang="en-US" dirty="0">
              <a:latin typeface="Arial" panose="020B0604020202020204" pitchFamily="34" charset="0"/>
            </a:endParaRPr>
          </a:p>
        </p:txBody>
      </p:sp>
      <p:sp>
        <p:nvSpPr>
          <p:cNvPr id="61450" name="AutoShape 9"/>
          <p:cNvSpPr/>
          <p:nvPr/>
        </p:nvSpPr>
        <p:spPr>
          <a:xfrm>
            <a:off x="1079500" y="3060700"/>
            <a:ext cx="381000" cy="914400"/>
          </a:xfrm>
          <a:prstGeom prst="downArrow">
            <a:avLst>
              <a:gd name="adj1" fmla="val 50000"/>
              <a:gd name="adj2" fmla="val 60000"/>
            </a:avLst>
          </a:prstGeom>
          <a:solidFill>
            <a:schemeClr val="accent1"/>
          </a:solidFill>
          <a:ln w="9525" cap="flat" cmpd="sng">
            <a:solidFill>
              <a:schemeClr val="tx1"/>
            </a:solidFill>
            <a:prstDash val="solid"/>
            <a:miter/>
            <a:headEnd type="none" w="med" len="med"/>
            <a:tailEnd type="none" w="med" len="med"/>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sp>
        <p:nvSpPr>
          <p:cNvPr id="61451" name="Text Box 10"/>
          <p:cNvSpPr/>
          <p:nvPr/>
        </p:nvSpPr>
        <p:spPr>
          <a:xfrm>
            <a:off x="469900" y="4310063"/>
            <a:ext cx="1752600" cy="579437"/>
          </a:xfrm>
          <a:prstGeom prst="rect">
            <a:avLst/>
          </a:prstGeom>
          <a:noFill/>
          <a:ln w="9525">
            <a:noFill/>
          </a:ln>
        </p:spPr>
        <p:txBody>
          <a:bodyPr>
            <a:spAutoFit/>
          </a:bodyPr>
          <a:p>
            <a:pPr>
              <a:spcBef>
                <a:spcPct val="50000"/>
              </a:spcBef>
            </a:pPr>
            <a:r>
              <a:rPr lang="en-US" altLang="zh-CN" sz="3200" b="1" dirty="0">
                <a:solidFill>
                  <a:srgbClr val="3366FF"/>
                </a:solidFill>
                <a:latin typeface="Tahoma" panose="020B0604030504040204" pitchFamily="2" charset="0"/>
                <a:sym typeface="Tahoma" panose="020B0604030504040204" pitchFamily="2" charset="0"/>
              </a:rPr>
              <a:t>5-3=2</a:t>
            </a:r>
            <a:endParaRPr lang="zh-CN" altLang="en-US" dirty="0">
              <a:latin typeface="Arial" panose="020B0604020202020204" pitchFamily="34" charset="0"/>
            </a:endParaRPr>
          </a:p>
        </p:txBody>
      </p:sp>
      <p:sp>
        <p:nvSpPr>
          <p:cNvPr id="2" name="日期占位符 1"/>
          <p:cNvSpPr/>
          <p:nvPr>
            <p:ph type="dt" sz="half" idx="10"/>
          </p:nvPr>
        </p:nvSpPr>
        <p:spPr/>
        <p:txBody>
          <a:bodyPr/>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2466" name="图片 9" descr="2009042317512542.jpg"/>
          <p:cNvPicPr>
            <a:picLocks noChangeAspect="1"/>
          </p:cNvPicPr>
          <p:nvPr/>
        </p:nvPicPr>
        <p:blipFill>
          <a:blip r:embed="rId1"/>
          <a:stretch>
            <a:fillRect/>
          </a:stretch>
        </p:blipFill>
        <p:spPr>
          <a:xfrm>
            <a:off x="0" y="0"/>
            <a:ext cx="9144000" cy="6858000"/>
          </a:xfrm>
          <a:prstGeom prst="rect">
            <a:avLst/>
          </a:prstGeom>
          <a:noFill/>
          <a:ln w="9525">
            <a:noFill/>
          </a:ln>
        </p:spPr>
      </p:pic>
      <p:pic>
        <p:nvPicPr>
          <p:cNvPr id="62467" name="Picture 3" descr="img019">
            <a:hlinkClick r:id="rId2" action="ppaction://hlinkfile"/>
          </p:cNvPr>
          <p:cNvPicPr>
            <a:picLocks noChangeAspect="1"/>
          </p:cNvPicPr>
          <p:nvPr/>
        </p:nvPicPr>
        <p:blipFill>
          <a:blip r:embed="rId3"/>
          <a:srcRect l="7500" t="34444" r="4166" b="24445"/>
          <a:stretch>
            <a:fillRect/>
          </a:stretch>
        </p:blipFill>
        <p:spPr>
          <a:xfrm>
            <a:off x="0" y="2071688"/>
            <a:ext cx="9144000" cy="3192462"/>
          </a:xfrm>
          <a:prstGeom prst="rect">
            <a:avLst/>
          </a:prstGeom>
          <a:noFill/>
          <a:ln w="9525">
            <a:noFill/>
          </a:ln>
        </p:spPr>
      </p:pic>
      <p:sp>
        <p:nvSpPr>
          <p:cNvPr id="62468" name="爆炸形 1 11"/>
          <p:cNvSpPr/>
          <p:nvPr/>
        </p:nvSpPr>
        <p:spPr>
          <a:xfrm>
            <a:off x="1285875" y="285750"/>
            <a:ext cx="6786563" cy="1643063"/>
          </a:xfrm>
          <a:prstGeom prst="irregularSeal1">
            <a:avLst/>
          </a:prstGeom>
          <a:solidFill>
            <a:srgbClr val="F79646"/>
          </a:solidFill>
          <a:ln w="25400" cap="flat" cmpd="sng">
            <a:solidFill>
              <a:srgbClr val="B46D33"/>
            </a:solidFill>
            <a:prstDash val="solid"/>
            <a:miter/>
            <a:headEnd type="none" w="med" len="med"/>
            <a:tailEnd type="none" w="med" len="med"/>
          </a:ln>
        </p:spPr>
        <p:txBody>
          <a:bodyPr anchor="ctr"/>
          <a:p>
            <a:pPr algn="ctr"/>
            <a:r>
              <a:rPr lang="zh-CN" altLang="en-US" sz="3600" dirty="0">
                <a:solidFill>
                  <a:srgbClr val="FFFFFF"/>
                </a:solidFill>
                <a:latin typeface="华文楷体" panose="02010600040101010101" pitchFamily="2" charset="-122"/>
                <a:ea typeface="华文楷体" panose="02010600040101010101" pitchFamily="2" charset="-122"/>
                <a:sym typeface="华文楷体" panose="02010600040101010101" pitchFamily="2" charset="-122"/>
              </a:rPr>
              <a:t>守恒实验</a:t>
            </a:r>
            <a:endParaRPr lang="zh-CN" altLang="en-US" dirty="0">
              <a:latin typeface="Arial" panose="020B0604020202020204" pitchFamily="34" charset="0"/>
            </a:endParaRPr>
          </a:p>
        </p:txBody>
      </p:sp>
      <p:sp>
        <p:nvSpPr>
          <p:cNvPr id="2" name="日期占位符 1"/>
          <p:cNvSpPr/>
          <p:nvPr>
            <p:ph type="dt" sz="half" idx="10"/>
          </p:nvPr>
        </p:nvSpPr>
        <p:spPr/>
        <p:txBody>
          <a:bodyPr/>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3490" name="图片 4" descr="2009042317512542.jpg"/>
          <p:cNvPicPr>
            <a:picLocks noChangeAspect="1"/>
          </p:cNvPicPr>
          <p:nvPr/>
        </p:nvPicPr>
        <p:blipFill>
          <a:blip r:embed="rId1"/>
          <a:stretch>
            <a:fillRect/>
          </a:stretch>
        </p:blipFill>
        <p:spPr>
          <a:xfrm>
            <a:off x="0" y="0"/>
            <a:ext cx="9144000" cy="6858000"/>
          </a:xfrm>
          <a:prstGeom prst="rect">
            <a:avLst/>
          </a:prstGeom>
          <a:noFill/>
          <a:ln w="9525">
            <a:noFill/>
          </a:ln>
        </p:spPr>
      </p:pic>
      <p:pic>
        <p:nvPicPr>
          <p:cNvPr id="63491" name="Picture 2" descr="piaget_permanancy11"/>
          <p:cNvPicPr>
            <a:picLocks noChangeAspect="1"/>
          </p:cNvPicPr>
          <p:nvPr/>
        </p:nvPicPr>
        <p:blipFill>
          <a:blip r:embed="rId2"/>
          <a:stretch>
            <a:fillRect/>
          </a:stretch>
        </p:blipFill>
        <p:spPr>
          <a:xfrm>
            <a:off x="611188" y="2420938"/>
            <a:ext cx="3886200" cy="2632075"/>
          </a:xfrm>
          <a:prstGeom prst="rect">
            <a:avLst/>
          </a:prstGeom>
          <a:noFill/>
          <a:ln w="9525">
            <a:noFill/>
          </a:ln>
        </p:spPr>
      </p:pic>
      <p:pic>
        <p:nvPicPr>
          <p:cNvPr id="63492" name="Picture 3" descr="piaget_permanancy12"/>
          <p:cNvPicPr>
            <a:picLocks noChangeAspect="1"/>
          </p:cNvPicPr>
          <p:nvPr/>
        </p:nvPicPr>
        <p:blipFill>
          <a:blip r:embed="rId3"/>
          <a:stretch>
            <a:fillRect/>
          </a:stretch>
        </p:blipFill>
        <p:spPr>
          <a:xfrm>
            <a:off x="4860925" y="2420938"/>
            <a:ext cx="3962400" cy="2593975"/>
          </a:xfrm>
          <a:prstGeom prst="rect">
            <a:avLst/>
          </a:prstGeom>
          <a:noFill/>
          <a:ln w="9525">
            <a:noFill/>
          </a:ln>
        </p:spPr>
      </p:pic>
      <p:sp>
        <p:nvSpPr>
          <p:cNvPr id="63493" name="Text Box 4"/>
          <p:cNvSpPr/>
          <p:nvPr/>
        </p:nvSpPr>
        <p:spPr>
          <a:xfrm>
            <a:off x="2484438" y="1196975"/>
            <a:ext cx="4968875" cy="701675"/>
          </a:xfrm>
          <a:prstGeom prst="rect">
            <a:avLst/>
          </a:prstGeom>
          <a:noFill/>
          <a:ln w="9525">
            <a:noFill/>
          </a:ln>
        </p:spPr>
        <p:txBody>
          <a:bodyPr>
            <a:spAutoFit/>
          </a:bodyPr>
          <a:p>
            <a:pPr>
              <a:spcBef>
                <a:spcPct val="50000"/>
              </a:spcBef>
            </a:pPr>
            <a:r>
              <a:rPr lang="zh-CN" altLang="en-US" sz="4000" b="1" dirty="0">
                <a:solidFill>
                  <a:srgbClr val="000000"/>
                </a:solidFill>
                <a:latin typeface="Times New Roman" panose="02020603050405020304" pitchFamily="2" charset="0"/>
                <a:ea typeface="楷体_GB2312" pitchFamily="1" charset="-122"/>
                <a:sym typeface="Times New Roman" panose="02020603050405020304" pitchFamily="2" charset="0"/>
              </a:rPr>
              <a:t>客体永久性实验</a:t>
            </a:r>
            <a:endParaRPr lang="zh-CN" altLang="en-US" dirty="0">
              <a:latin typeface="Arial" panose="020B0604020202020204" pitchFamily="34" charset="0"/>
            </a:endParaRPr>
          </a:p>
        </p:txBody>
      </p:sp>
      <p:sp>
        <p:nvSpPr>
          <p:cNvPr id="2" name="日期占位符 1"/>
          <p:cNvSpPr/>
          <p:nvPr>
            <p:ph type="dt" sz="half" idx="10"/>
          </p:nvPr>
        </p:nvSpPr>
        <p:spPr/>
        <p:txBody>
          <a:bodyPr/>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4514" name="图片 5" descr="2009042317512542.jpg"/>
          <p:cNvPicPr>
            <a:picLocks noChangeAspect="1"/>
          </p:cNvPicPr>
          <p:nvPr/>
        </p:nvPicPr>
        <p:blipFill>
          <a:blip r:embed="rId1"/>
          <a:stretch>
            <a:fillRect/>
          </a:stretch>
        </p:blipFill>
        <p:spPr>
          <a:xfrm>
            <a:off x="0" y="0"/>
            <a:ext cx="9144000" cy="6858000"/>
          </a:xfrm>
          <a:prstGeom prst="rect">
            <a:avLst/>
          </a:prstGeom>
          <a:noFill/>
          <a:ln w="9525">
            <a:noFill/>
          </a:ln>
        </p:spPr>
      </p:pic>
      <p:pic>
        <p:nvPicPr>
          <p:cNvPr id="64515" name="Picture 2" descr="piaget_permanancy21"/>
          <p:cNvPicPr>
            <a:picLocks noChangeAspect="1"/>
          </p:cNvPicPr>
          <p:nvPr/>
        </p:nvPicPr>
        <p:blipFill>
          <a:blip r:embed="rId2"/>
          <a:stretch>
            <a:fillRect/>
          </a:stretch>
        </p:blipFill>
        <p:spPr>
          <a:xfrm>
            <a:off x="361950" y="1209675"/>
            <a:ext cx="2614613" cy="3886200"/>
          </a:xfrm>
          <a:prstGeom prst="rect">
            <a:avLst/>
          </a:prstGeom>
          <a:noFill/>
          <a:ln w="9525">
            <a:noFill/>
          </a:ln>
        </p:spPr>
      </p:pic>
      <p:pic>
        <p:nvPicPr>
          <p:cNvPr id="64516" name="Picture 3" descr="piaget_permanancy23"/>
          <p:cNvPicPr>
            <a:picLocks noChangeAspect="1"/>
          </p:cNvPicPr>
          <p:nvPr/>
        </p:nvPicPr>
        <p:blipFill>
          <a:blip r:embed="rId3"/>
          <a:stretch>
            <a:fillRect/>
          </a:stretch>
        </p:blipFill>
        <p:spPr>
          <a:xfrm>
            <a:off x="3105150" y="1209675"/>
            <a:ext cx="2768600" cy="3810000"/>
          </a:xfrm>
          <a:prstGeom prst="rect">
            <a:avLst/>
          </a:prstGeom>
          <a:noFill/>
          <a:ln w="9525">
            <a:noFill/>
          </a:ln>
        </p:spPr>
      </p:pic>
      <p:pic>
        <p:nvPicPr>
          <p:cNvPr id="64517" name="Picture 4" descr="piaget_permanancy22">
            <a:hlinkClick r:id="rId4" action="ppaction://hlinkfile"/>
          </p:cNvPr>
          <p:cNvPicPr>
            <a:picLocks noChangeAspect="1"/>
          </p:cNvPicPr>
          <p:nvPr/>
        </p:nvPicPr>
        <p:blipFill>
          <a:blip r:embed="rId5"/>
          <a:stretch>
            <a:fillRect/>
          </a:stretch>
        </p:blipFill>
        <p:spPr>
          <a:xfrm>
            <a:off x="6000750" y="1285875"/>
            <a:ext cx="2719388" cy="3733800"/>
          </a:xfrm>
          <a:prstGeom prst="rect">
            <a:avLst/>
          </a:prstGeom>
          <a:noFill/>
          <a:ln w="9525">
            <a:noFill/>
          </a:ln>
        </p:spPr>
      </p:pic>
      <p:sp>
        <p:nvSpPr>
          <p:cNvPr id="2" name="日期占位符 1"/>
          <p:cNvSpPr/>
          <p:nvPr>
            <p:ph type="dt" sz="half" idx="10"/>
          </p:nvPr>
        </p:nvSpPr>
        <p:spPr/>
        <p:txBody>
          <a:bodyPr/>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5538" name="图片 1" descr="2009042317512542.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65539" name="Rectangle 3"/>
          <p:cNvSpPr/>
          <p:nvPr/>
        </p:nvSpPr>
        <p:spPr>
          <a:xfrm>
            <a:off x="428625" y="1143000"/>
            <a:ext cx="8305800" cy="4114800"/>
          </a:xfrm>
          <a:prstGeom prst="rect">
            <a:avLst/>
          </a:prstGeom>
          <a:noFill/>
          <a:ln w="9525">
            <a:noFill/>
          </a:ln>
        </p:spPr>
        <p:txBody>
          <a:bodyPr/>
          <a:p>
            <a:pPr marL="342900" indent="-342900">
              <a:spcBef>
                <a:spcPct val="20000"/>
              </a:spcBef>
              <a:buFont typeface="Arial" panose="020B0604020202020204" pitchFamily="34" charset="0"/>
              <a:buChar char="•"/>
            </a:pPr>
            <a:r>
              <a:rPr lang="zh-CN" altLang="en-US" sz="3200" b="1" dirty="0">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前运算阶段特点三：</a:t>
            </a:r>
            <a:r>
              <a:rPr lang="zh-CN" altLang="en-US" sz="3200" dirty="0">
                <a:solidFill>
                  <a:srgbClr val="000000"/>
                </a:solidFill>
                <a:latin typeface="宋体" panose="02010600030101010101" pitchFamily="2" charset="-122"/>
                <a:sym typeface="宋体" panose="02010600030101010101" pitchFamily="2" charset="-122"/>
              </a:rPr>
              <a:t>自我中心性。</a:t>
            </a:r>
            <a:endParaRPr lang="zh-CN" altLang="en-US" dirty="0">
              <a:latin typeface="Arial" panose="020B0604020202020204" pitchFamily="34" charset="0"/>
            </a:endParaRPr>
          </a:p>
        </p:txBody>
      </p:sp>
      <p:sp>
        <p:nvSpPr>
          <p:cNvPr id="65540" name="爆炸形 1 13">
            <a:hlinkClick r:id="rId2" action="ppaction://hlinkfile"/>
          </p:cNvPr>
          <p:cNvSpPr/>
          <p:nvPr/>
        </p:nvSpPr>
        <p:spPr>
          <a:xfrm>
            <a:off x="1428750" y="1785938"/>
            <a:ext cx="6786563" cy="1643062"/>
          </a:xfrm>
          <a:prstGeom prst="irregularSeal1">
            <a:avLst/>
          </a:prstGeom>
          <a:solidFill>
            <a:srgbClr val="9BBB59"/>
          </a:solidFill>
          <a:ln w="25400" cap="flat" cmpd="sng">
            <a:solidFill>
              <a:srgbClr val="718841"/>
            </a:solidFill>
            <a:prstDash val="solid"/>
            <a:miter/>
            <a:headEnd type="none" w="med" len="med"/>
            <a:tailEnd type="none" w="med" len="med"/>
          </a:ln>
        </p:spPr>
        <p:txBody>
          <a:bodyPr anchor="ctr"/>
          <a:p>
            <a:pPr algn="ctr"/>
            <a:r>
              <a:rPr lang="zh-CN" altLang="en-US" sz="3600" dirty="0">
                <a:solidFill>
                  <a:srgbClr val="FFFFFF"/>
                </a:solidFill>
                <a:latin typeface="华文楷体" panose="02010600040101010101" pitchFamily="2" charset="-122"/>
                <a:ea typeface="华文楷体" panose="02010600040101010101" pitchFamily="2" charset="-122"/>
                <a:sym typeface="华文楷体" panose="02010600040101010101" pitchFamily="2" charset="-122"/>
              </a:rPr>
              <a:t>三山实验</a:t>
            </a:r>
            <a:endParaRPr lang="zh-CN" altLang="en-US" dirty="0">
              <a:latin typeface="Arial" panose="020B0604020202020204" pitchFamily="34" charset="0"/>
            </a:endParaRPr>
          </a:p>
        </p:txBody>
      </p:sp>
      <p:pic>
        <p:nvPicPr>
          <p:cNvPr id="65541" name="Picture 3"/>
          <p:cNvPicPr>
            <a:picLocks noChangeAspect="1"/>
          </p:cNvPicPr>
          <p:nvPr/>
        </p:nvPicPr>
        <p:blipFill>
          <a:blip r:embed="rId3"/>
          <a:stretch>
            <a:fillRect/>
          </a:stretch>
        </p:blipFill>
        <p:spPr>
          <a:xfrm>
            <a:off x="0" y="3571875"/>
            <a:ext cx="9144000" cy="3286125"/>
          </a:xfrm>
          <a:prstGeom prst="rect">
            <a:avLst/>
          </a:prstGeom>
          <a:noFill/>
          <a:ln w="9525">
            <a:noFill/>
          </a:ln>
        </p:spPr>
      </p:pic>
      <p:sp>
        <p:nvSpPr>
          <p:cNvPr id="2" name="日期占位符 1"/>
          <p:cNvSpPr/>
          <p:nvPr>
            <p:ph type="dt" sz="half" idx="10"/>
          </p:nvPr>
        </p:nvSpPr>
        <p:spPr/>
        <p:txBody>
          <a:bodyPr/>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6562" name="图片 1" descr="2009042317512542.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66563" name="Rectangle 3"/>
          <p:cNvSpPr/>
          <p:nvPr/>
        </p:nvSpPr>
        <p:spPr>
          <a:xfrm>
            <a:off x="428625" y="1143000"/>
            <a:ext cx="8305800" cy="4114800"/>
          </a:xfrm>
          <a:prstGeom prst="rect">
            <a:avLst/>
          </a:prstGeom>
          <a:noFill/>
          <a:ln w="9525">
            <a:noFill/>
          </a:ln>
        </p:spPr>
        <p:txBody>
          <a:bodyPr/>
          <a:p>
            <a:pPr marL="342900" indent="-342900">
              <a:spcBef>
                <a:spcPct val="20000"/>
              </a:spcBef>
              <a:buFont typeface="Arial" panose="020B0604020202020204" pitchFamily="34" charset="0"/>
              <a:buChar char="•"/>
            </a:pPr>
            <a:r>
              <a:rPr lang="zh-CN" altLang="en-US" sz="3200" b="1" dirty="0">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前运算阶段特点四：</a:t>
            </a:r>
            <a:r>
              <a:rPr lang="zh-CN" altLang="en-US" sz="3200" dirty="0">
                <a:solidFill>
                  <a:srgbClr val="000000"/>
                </a:solidFill>
                <a:latin typeface="宋体" panose="02010600030101010101" pitchFamily="2" charset="-122"/>
                <a:sym typeface="宋体" panose="02010600030101010101" pitchFamily="2" charset="-122"/>
              </a:rPr>
              <a:t>刻板性。</a:t>
            </a:r>
            <a:endParaRPr lang="zh-CN" altLang="en-US" sz="3200" dirty="0">
              <a:solidFill>
                <a:srgbClr val="000000"/>
              </a:solidFill>
              <a:latin typeface="宋体" panose="02010600030101010101" pitchFamily="2" charset="-122"/>
              <a:sym typeface="宋体" panose="02010600030101010101" pitchFamily="2" charset="-122"/>
            </a:endParaRPr>
          </a:p>
          <a:p>
            <a:pPr marL="342900" indent="-342900">
              <a:spcBef>
                <a:spcPct val="20000"/>
              </a:spcBef>
              <a:buFont typeface="Arial" panose="020B0604020202020204" pitchFamily="34" charset="0"/>
              <a:buChar char="•"/>
            </a:pPr>
            <a:endParaRPr lang="en-US" altLang="zh-CN" sz="3200" dirty="0">
              <a:solidFill>
                <a:srgbClr val="000000"/>
              </a:solidFill>
              <a:latin typeface="Calibri" panose="020F0502020204030204" pitchFamily="2" charset="0"/>
              <a:sym typeface="Calibri" panose="020F0502020204030204" pitchFamily="2" charset="0"/>
            </a:endParaRPr>
          </a:p>
          <a:p>
            <a:pPr marL="342900" indent="-342900">
              <a:spcBef>
                <a:spcPct val="20000"/>
              </a:spcBef>
              <a:buFont typeface="Arial" panose="020B0604020202020204" pitchFamily="34" charset="0"/>
              <a:buChar char="•"/>
            </a:pPr>
            <a:r>
              <a:rPr lang="zh-CN" altLang="en-US" sz="3200" dirty="0">
                <a:solidFill>
                  <a:srgbClr val="000000"/>
                </a:solidFill>
                <a:latin typeface="宋体" panose="02010600030101010101" pitchFamily="2" charset="-122"/>
                <a:sym typeface="宋体" panose="02010600030101010101" pitchFamily="2" charset="-122"/>
              </a:rPr>
              <a:t>具体表现：思考当前问题时，注意力还不能转移，不善于分配，概括事物性质时缺乏等级的观念。</a:t>
            </a:r>
            <a:endParaRPr lang="zh-CN" altLang="en-US" dirty="0">
              <a:latin typeface="Arial" panose="020B0604020202020204" pitchFamily="34" charset="0"/>
            </a:endParaRPr>
          </a:p>
        </p:txBody>
      </p:sp>
      <p:sp>
        <p:nvSpPr>
          <p:cNvPr id="2" name="日期占位符 1"/>
          <p:cNvSpPr/>
          <p:nvPr>
            <p:ph type="dt" sz="half" idx="10"/>
          </p:nvPr>
        </p:nvSpPr>
        <p:spPr/>
        <p:txBody>
          <a:bodyPr/>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7586" name="图片 1" descr="2009042317512542.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67587" name="矩形 2"/>
          <p:cNvSpPr/>
          <p:nvPr/>
        </p:nvSpPr>
        <p:spPr>
          <a:xfrm>
            <a:off x="1785938" y="500063"/>
            <a:ext cx="5643562" cy="584200"/>
          </a:xfrm>
          <a:prstGeom prst="rect">
            <a:avLst/>
          </a:prstGeom>
          <a:solidFill>
            <a:srgbClr val="FFFF00"/>
          </a:solidFill>
          <a:ln w="25400" cap="flat" cmpd="sng">
            <a:solidFill>
              <a:srgbClr val="F79646"/>
            </a:solidFill>
            <a:prstDash val="solid"/>
            <a:miter/>
            <a:headEnd type="none" w="med" len="med"/>
            <a:tailEnd type="none" w="med" len="med"/>
          </a:ln>
        </p:spPr>
        <p:txBody>
          <a:bodyPr wrap="none">
            <a:spAutoFit/>
          </a:bodyPr>
          <a:p>
            <a:r>
              <a:rPr lang="en-US" altLang="zh-CN" sz="32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3</a:t>
            </a:r>
            <a:r>
              <a:rPr lang="zh-CN" altLang="en-US" sz="32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、具体运算阶段   （</a:t>
            </a:r>
            <a:r>
              <a:rPr lang="en-US" altLang="zh-CN" sz="32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7-12</a:t>
            </a:r>
            <a:r>
              <a:rPr lang="zh-CN" altLang="en-US" sz="32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岁）</a:t>
            </a:r>
            <a:endParaRPr lang="en-US" altLang="zh-CN" dirty="0">
              <a:latin typeface="Arial" panose="020B0604020202020204" pitchFamily="34" charset="0"/>
            </a:endParaRPr>
          </a:p>
        </p:txBody>
      </p:sp>
      <p:sp>
        <p:nvSpPr>
          <p:cNvPr id="67588" name="Rectangle 3"/>
          <p:cNvSpPr/>
          <p:nvPr/>
        </p:nvSpPr>
        <p:spPr>
          <a:xfrm>
            <a:off x="428625" y="1143000"/>
            <a:ext cx="8305800" cy="4114800"/>
          </a:xfrm>
          <a:prstGeom prst="rect">
            <a:avLst/>
          </a:prstGeom>
          <a:noFill/>
          <a:ln w="9525">
            <a:noFill/>
          </a:ln>
        </p:spPr>
        <p:txBody>
          <a:bodyPr/>
          <a:p>
            <a:pPr marL="342900" indent="-342900">
              <a:spcBef>
                <a:spcPct val="20000"/>
              </a:spcBef>
              <a:buFont typeface="Arial" panose="020B0604020202020204" pitchFamily="34" charset="0"/>
              <a:buChar char="•"/>
            </a:pPr>
            <a:endParaRPr lang="zh-CN" altLang="en-US" sz="3200" dirty="0">
              <a:solidFill>
                <a:srgbClr val="000000"/>
              </a:solidFill>
              <a:latin typeface="宋体" panose="02010600030101010101" pitchFamily="2" charset="-122"/>
              <a:sym typeface="宋体" panose="02010600030101010101" pitchFamily="2" charset="-122"/>
            </a:endParaRPr>
          </a:p>
        </p:txBody>
      </p:sp>
      <p:sp>
        <p:nvSpPr>
          <p:cNvPr id="67589" name="Rectangle 3"/>
          <p:cNvSpPr/>
          <p:nvPr/>
        </p:nvSpPr>
        <p:spPr>
          <a:xfrm>
            <a:off x="581025" y="1295400"/>
            <a:ext cx="8305800" cy="4114800"/>
          </a:xfrm>
          <a:prstGeom prst="rect">
            <a:avLst/>
          </a:prstGeom>
          <a:noFill/>
          <a:ln w="9525">
            <a:noFill/>
          </a:ln>
        </p:spPr>
        <p:txBody>
          <a:bodyPr/>
          <a:p>
            <a:pPr marL="342900" indent="-342900">
              <a:spcBef>
                <a:spcPct val="20000"/>
              </a:spcBef>
              <a:buFont typeface="Arial" panose="020B0604020202020204" pitchFamily="34" charset="0"/>
              <a:buChar char="•"/>
            </a:pPr>
            <a:r>
              <a:rPr lang="zh-CN" altLang="en-US" sz="3200" b="1" dirty="0">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具体运算阶段特点：</a:t>
            </a:r>
            <a:r>
              <a:rPr lang="zh-CN" altLang="en-US" sz="3200" dirty="0">
                <a:solidFill>
                  <a:srgbClr val="000000"/>
                </a:solidFill>
                <a:latin typeface="宋体" panose="02010600030101010101" pitchFamily="2" charset="-122"/>
                <a:sym typeface="宋体" panose="02010600030101010101" pitchFamily="2" charset="-122"/>
              </a:rPr>
              <a:t>守恒性、可逆性。</a:t>
            </a:r>
            <a:endParaRPr lang="zh-CN" altLang="en-US" dirty="0">
              <a:latin typeface="Arial" panose="020B0604020202020204" pitchFamily="34" charset="0"/>
            </a:endParaRPr>
          </a:p>
        </p:txBody>
      </p:sp>
      <p:pic>
        <p:nvPicPr>
          <p:cNvPr id="67590" name="Picture 3" descr="牛吃草问题"/>
          <p:cNvPicPr>
            <a:picLocks noChangeAspect="1"/>
          </p:cNvPicPr>
          <p:nvPr/>
        </p:nvPicPr>
        <p:blipFill>
          <a:blip r:embed="rId2"/>
          <a:stretch>
            <a:fillRect/>
          </a:stretch>
        </p:blipFill>
        <p:spPr>
          <a:xfrm>
            <a:off x="3492500" y="2305050"/>
            <a:ext cx="5651500" cy="4552950"/>
          </a:xfrm>
          <a:prstGeom prst="rect">
            <a:avLst/>
          </a:prstGeom>
          <a:noFill/>
          <a:ln w="9525">
            <a:noFill/>
          </a:ln>
        </p:spPr>
      </p:pic>
      <p:sp>
        <p:nvSpPr>
          <p:cNvPr id="67591" name="Text Box 4"/>
          <p:cNvSpPr/>
          <p:nvPr/>
        </p:nvSpPr>
        <p:spPr>
          <a:xfrm>
            <a:off x="838200" y="4362450"/>
            <a:ext cx="1905000" cy="579438"/>
          </a:xfrm>
          <a:prstGeom prst="rect">
            <a:avLst/>
          </a:prstGeom>
          <a:noFill/>
          <a:ln w="9525">
            <a:noFill/>
          </a:ln>
        </p:spPr>
        <p:txBody>
          <a:bodyPr>
            <a:spAutoFit/>
          </a:bodyPr>
          <a:p>
            <a:pPr>
              <a:spcBef>
                <a:spcPct val="50000"/>
              </a:spcBef>
            </a:pPr>
            <a:r>
              <a:rPr lang="zh-CN" altLang="en-US" sz="3200" b="1" dirty="0">
                <a:solidFill>
                  <a:srgbClr val="000000"/>
                </a:solidFill>
                <a:latin typeface="Tahoma" panose="020B0604030504040204" pitchFamily="2" charset="0"/>
                <a:sym typeface="Tahoma" panose="020B0604030504040204" pitchFamily="2" charset="0"/>
              </a:rPr>
              <a:t>数量守恒</a:t>
            </a:r>
            <a:endParaRPr lang="zh-CN" altLang="en-US" dirty="0">
              <a:latin typeface="Arial" panose="020B0604020202020204" pitchFamily="34" charset="0"/>
            </a:endParaRPr>
          </a:p>
        </p:txBody>
      </p:sp>
      <p:sp>
        <p:nvSpPr>
          <p:cNvPr id="2" name="日期占位符 1"/>
          <p:cNvSpPr/>
          <p:nvPr>
            <p:ph type="dt" sz="half" idx="10"/>
          </p:nvPr>
        </p:nvSpPr>
        <p:spPr/>
        <p:txBody>
          <a:bodyPr/>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8610" name="图片 1" descr="2009042317512542.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68611" name="矩形 2"/>
          <p:cNvSpPr/>
          <p:nvPr/>
        </p:nvSpPr>
        <p:spPr>
          <a:xfrm>
            <a:off x="1785938" y="500063"/>
            <a:ext cx="5643562" cy="584200"/>
          </a:xfrm>
          <a:prstGeom prst="rect">
            <a:avLst/>
          </a:prstGeom>
          <a:solidFill>
            <a:srgbClr val="FFFF00"/>
          </a:solidFill>
          <a:ln w="25400" cap="flat" cmpd="sng">
            <a:solidFill>
              <a:srgbClr val="F79646"/>
            </a:solidFill>
            <a:prstDash val="solid"/>
            <a:miter/>
            <a:headEnd type="none" w="med" len="med"/>
            <a:tailEnd type="none" w="med" len="med"/>
          </a:ln>
        </p:spPr>
        <p:txBody>
          <a:bodyPr wrap="none">
            <a:spAutoFit/>
          </a:bodyPr>
          <a:p>
            <a:r>
              <a:rPr lang="en-US" altLang="zh-CN" sz="32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3</a:t>
            </a:r>
            <a:r>
              <a:rPr lang="zh-CN" altLang="en-US" sz="32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、具体运算阶段   （</a:t>
            </a:r>
            <a:r>
              <a:rPr lang="en-US" altLang="zh-CN" sz="32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7-12</a:t>
            </a:r>
            <a:r>
              <a:rPr lang="zh-CN" altLang="en-US" sz="32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岁）</a:t>
            </a:r>
            <a:endParaRPr lang="en-US" altLang="zh-CN" dirty="0">
              <a:latin typeface="Arial" panose="020B0604020202020204" pitchFamily="34" charset="0"/>
            </a:endParaRPr>
          </a:p>
        </p:txBody>
      </p:sp>
      <p:sp>
        <p:nvSpPr>
          <p:cNvPr id="68612" name="Rectangle 3"/>
          <p:cNvSpPr/>
          <p:nvPr/>
        </p:nvSpPr>
        <p:spPr>
          <a:xfrm>
            <a:off x="428625" y="1143000"/>
            <a:ext cx="8305800" cy="4114800"/>
          </a:xfrm>
          <a:prstGeom prst="rect">
            <a:avLst/>
          </a:prstGeom>
          <a:noFill/>
          <a:ln w="9525">
            <a:noFill/>
          </a:ln>
        </p:spPr>
        <p:txBody>
          <a:bodyPr/>
          <a:p>
            <a:pPr marL="342900" indent="-342900">
              <a:spcBef>
                <a:spcPct val="20000"/>
              </a:spcBef>
              <a:buFont typeface="Arial" panose="020B0604020202020204" pitchFamily="34" charset="0"/>
              <a:buChar char="•"/>
            </a:pPr>
            <a:endParaRPr lang="zh-CN" altLang="en-US" sz="3200" dirty="0">
              <a:solidFill>
                <a:srgbClr val="000000"/>
              </a:solidFill>
              <a:latin typeface="宋体" panose="02010600030101010101" pitchFamily="2" charset="-122"/>
              <a:sym typeface="宋体" panose="02010600030101010101" pitchFamily="2" charset="-122"/>
            </a:endParaRPr>
          </a:p>
        </p:txBody>
      </p:sp>
      <p:pic>
        <p:nvPicPr>
          <p:cNvPr id="68613" name="Picture 3" descr="大小守恒"/>
          <p:cNvPicPr>
            <a:picLocks noChangeAspect="1"/>
          </p:cNvPicPr>
          <p:nvPr/>
        </p:nvPicPr>
        <p:blipFill>
          <a:blip r:embed="rId2"/>
          <a:stretch>
            <a:fillRect/>
          </a:stretch>
        </p:blipFill>
        <p:spPr>
          <a:xfrm>
            <a:off x="2951163" y="2176463"/>
            <a:ext cx="6192837" cy="4681537"/>
          </a:xfrm>
          <a:prstGeom prst="rect">
            <a:avLst/>
          </a:prstGeom>
          <a:noFill/>
          <a:ln w="9525">
            <a:noFill/>
          </a:ln>
        </p:spPr>
      </p:pic>
      <p:sp>
        <p:nvSpPr>
          <p:cNvPr id="68614" name="Text Box 4"/>
          <p:cNvSpPr/>
          <p:nvPr/>
        </p:nvSpPr>
        <p:spPr>
          <a:xfrm>
            <a:off x="623888" y="4443413"/>
            <a:ext cx="1905000" cy="579437"/>
          </a:xfrm>
          <a:prstGeom prst="rect">
            <a:avLst/>
          </a:prstGeom>
          <a:noFill/>
          <a:ln w="9525">
            <a:noFill/>
          </a:ln>
        </p:spPr>
        <p:txBody>
          <a:bodyPr>
            <a:spAutoFit/>
          </a:bodyPr>
          <a:p>
            <a:pPr>
              <a:spcBef>
                <a:spcPct val="50000"/>
              </a:spcBef>
            </a:pPr>
            <a:r>
              <a:rPr lang="zh-CN" altLang="en-US" sz="3200" b="1" dirty="0">
                <a:solidFill>
                  <a:srgbClr val="000000"/>
                </a:solidFill>
                <a:latin typeface="Tahoma" panose="020B0604030504040204" pitchFamily="2" charset="0"/>
                <a:sym typeface="Tahoma" panose="020B0604030504040204" pitchFamily="2" charset="0"/>
              </a:rPr>
              <a:t>大小守恒</a:t>
            </a:r>
            <a:endParaRPr lang="zh-CN" altLang="en-US" dirty="0">
              <a:latin typeface="Arial" panose="020B0604020202020204" pitchFamily="34" charset="0"/>
            </a:endParaRPr>
          </a:p>
        </p:txBody>
      </p:sp>
      <p:sp>
        <p:nvSpPr>
          <p:cNvPr id="2" name="日期占位符 1"/>
          <p:cNvSpPr/>
          <p:nvPr>
            <p:ph type="dt" sz="half" idx="10"/>
          </p:nvPr>
        </p:nvSpPr>
        <p:spPr/>
        <p:txBody>
          <a:bodyPr/>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椭圆 19"/>
          <p:cNvSpPr/>
          <p:nvPr/>
        </p:nvSpPr>
        <p:spPr>
          <a:xfrm>
            <a:off x="7064375" y="833438"/>
            <a:ext cx="676275" cy="660400"/>
          </a:xfrm>
          <a:prstGeom prst="ellipse">
            <a:avLst/>
          </a:prstGeom>
          <a:solidFill>
            <a:srgbClr val="D9D9D9">
              <a:alpha val="37999"/>
            </a:srgbClr>
          </a:solidFill>
          <a:ln w="9525">
            <a:noFill/>
          </a:ln>
        </p:spPr>
        <p:txBody>
          <a:bodyPr anchor="ctr"/>
          <a:p>
            <a:pPr algn="ctr"/>
            <a:endParaRPr lang="zh-CN" altLang="en-US" dirty="0">
              <a:solidFill>
                <a:srgbClr val="FFFFFF"/>
              </a:solidFill>
              <a:latin typeface="Calibri" panose="020F0502020204030204" pitchFamily="2" charset="0"/>
              <a:sym typeface="Calibri" panose="020F0502020204030204" pitchFamily="2" charset="0"/>
            </a:endParaRPr>
          </a:p>
        </p:txBody>
      </p:sp>
      <p:sp>
        <p:nvSpPr>
          <p:cNvPr id="23555" name="椭圆 2"/>
          <p:cNvSpPr/>
          <p:nvPr/>
        </p:nvSpPr>
        <p:spPr>
          <a:xfrm>
            <a:off x="-388937" y="5516563"/>
            <a:ext cx="1431925" cy="1441450"/>
          </a:xfrm>
          <a:prstGeom prst="ellipse">
            <a:avLst/>
          </a:prstGeom>
          <a:solidFill>
            <a:srgbClr val="D9D9D9">
              <a:alpha val="78000"/>
            </a:srgbClr>
          </a:solidFill>
          <a:ln w="9525">
            <a:noFill/>
          </a:ln>
        </p:spPr>
        <p:txBody>
          <a:bodyPr anchor="ctr"/>
          <a:p>
            <a:pPr algn="ctr"/>
            <a:endParaRPr lang="zh-CN" altLang="en-US" dirty="0">
              <a:solidFill>
                <a:srgbClr val="FFFFFF"/>
              </a:solidFill>
              <a:latin typeface="Calibri" panose="020F0502020204030204" pitchFamily="2" charset="0"/>
              <a:sym typeface="Calibri" panose="020F0502020204030204" pitchFamily="2" charset="0"/>
            </a:endParaRPr>
          </a:p>
        </p:txBody>
      </p:sp>
      <p:sp>
        <p:nvSpPr>
          <p:cNvPr id="23556" name="Rectangle 4"/>
          <p:cNvSpPr/>
          <p:nvPr/>
        </p:nvSpPr>
        <p:spPr>
          <a:xfrm>
            <a:off x="-7937" y="1588"/>
            <a:ext cx="9151937" cy="831850"/>
          </a:xfrm>
          <a:prstGeom prst="rect">
            <a:avLst/>
          </a:prstGeom>
          <a:solidFill>
            <a:srgbClr val="FFC000"/>
          </a:solidFill>
          <a:ln w="9525">
            <a:noFill/>
          </a:ln>
        </p:spPr>
        <p:txBody>
          <a:bodyPr wrap="none" anchor="ctr"/>
          <a:p>
            <a:r>
              <a:rPr lang="zh-CN" altLang="en-US" sz="4000" dirty="0">
                <a:solidFill>
                  <a:srgbClr val="000000"/>
                </a:solidFill>
                <a:latin typeface="黑体" panose="02010609060101010101" pitchFamily="2" charset="-122"/>
                <a:ea typeface="黑体" panose="02010609060101010101" pitchFamily="2" charset="-122"/>
                <a:sym typeface="黑体" panose="02010609060101010101" pitchFamily="2" charset="-122"/>
              </a:rPr>
              <a:t>二、学前儿童发展心理学的内容体系</a:t>
            </a:r>
            <a:endParaRPr lang="zh-CN" altLang="en-US" dirty="0">
              <a:latin typeface="Arial" panose="020B0604020202020204" pitchFamily="34" charset="0"/>
            </a:endParaRPr>
          </a:p>
        </p:txBody>
      </p:sp>
      <p:sp>
        <p:nvSpPr>
          <p:cNvPr id="23557" name="Rectangle 4"/>
          <p:cNvSpPr/>
          <p:nvPr/>
        </p:nvSpPr>
        <p:spPr>
          <a:xfrm>
            <a:off x="0" y="6477000"/>
            <a:ext cx="9142413" cy="381000"/>
          </a:xfrm>
          <a:prstGeom prst="rect">
            <a:avLst/>
          </a:prstGeom>
          <a:solidFill>
            <a:srgbClr val="FFC000"/>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pic>
        <p:nvPicPr>
          <p:cNvPr id="23558" name="Picture 10" descr="C:\Documents and Settings\Administrator\桌面\abstract-design-with-beautiful-flowers2.png"/>
          <p:cNvPicPr>
            <a:picLocks noChangeAspect="1"/>
          </p:cNvPicPr>
          <p:nvPr/>
        </p:nvPicPr>
        <p:blipFill>
          <a:blip r:embed="rId1"/>
          <a:stretch>
            <a:fillRect/>
          </a:stretch>
        </p:blipFill>
        <p:spPr>
          <a:xfrm>
            <a:off x="6130925" y="5492750"/>
            <a:ext cx="601663" cy="561975"/>
          </a:xfrm>
          <a:prstGeom prst="rect">
            <a:avLst/>
          </a:prstGeom>
          <a:noFill/>
          <a:ln w="9525">
            <a:noFill/>
          </a:ln>
        </p:spPr>
      </p:pic>
      <p:sp>
        <p:nvSpPr>
          <p:cNvPr id="23559" name="椭圆 16"/>
          <p:cNvSpPr/>
          <p:nvPr/>
        </p:nvSpPr>
        <p:spPr>
          <a:xfrm>
            <a:off x="4718050" y="3838575"/>
            <a:ext cx="1295400" cy="1319213"/>
          </a:xfrm>
          <a:prstGeom prst="ellipse">
            <a:avLst/>
          </a:prstGeom>
          <a:solidFill>
            <a:srgbClr val="D9D9D9">
              <a:alpha val="40999"/>
            </a:srgbClr>
          </a:solidFill>
          <a:ln w="9525">
            <a:noFill/>
          </a:ln>
        </p:spPr>
        <p:txBody>
          <a:bodyPr anchor="ctr"/>
          <a:p>
            <a:pPr algn="ctr"/>
            <a:endParaRPr lang="zh-CN" altLang="en-US" dirty="0">
              <a:solidFill>
                <a:srgbClr val="FFFFFF"/>
              </a:solidFill>
              <a:latin typeface="Calibri" panose="020F0502020204030204" pitchFamily="2" charset="0"/>
              <a:sym typeface="Calibri" panose="020F0502020204030204" pitchFamily="2" charset="0"/>
            </a:endParaRPr>
          </a:p>
        </p:txBody>
      </p:sp>
      <p:sp>
        <p:nvSpPr>
          <p:cNvPr id="23560" name="椭圆 17"/>
          <p:cNvSpPr/>
          <p:nvPr/>
        </p:nvSpPr>
        <p:spPr>
          <a:xfrm>
            <a:off x="1314450" y="2217738"/>
            <a:ext cx="2178050" cy="2147887"/>
          </a:xfrm>
          <a:prstGeom prst="ellipse">
            <a:avLst/>
          </a:prstGeom>
          <a:solidFill>
            <a:srgbClr val="D9D9D9">
              <a:alpha val="45000"/>
            </a:srgbClr>
          </a:solidFill>
          <a:ln w="9525">
            <a:noFill/>
          </a:ln>
        </p:spPr>
        <p:txBody>
          <a:bodyPr anchor="ctr"/>
          <a:p>
            <a:pPr algn="ctr"/>
            <a:endParaRPr lang="zh-CN" altLang="en-US" dirty="0">
              <a:solidFill>
                <a:srgbClr val="FFFFFF"/>
              </a:solidFill>
              <a:latin typeface="Calibri" panose="020F0502020204030204" pitchFamily="2" charset="0"/>
              <a:sym typeface="Calibri" panose="020F0502020204030204" pitchFamily="2" charset="0"/>
            </a:endParaRPr>
          </a:p>
        </p:txBody>
      </p:sp>
      <p:sp>
        <p:nvSpPr>
          <p:cNvPr id="23561" name="椭圆 18"/>
          <p:cNvSpPr/>
          <p:nvPr/>
        </p:nvSpPr>
        <p:spPr>
          <a:xfrm>
            <a:off x="4743450" y="2297113"/>
            <a:ext cx="906463" cy="922337"/>
          </a:xfrm>
          <a:prstGeom prst="ellipse">
            <a:avLst/>
          </a:prstGeom>
          <a:solidFill>
            <a:srgbClr val="D9D9D9">
              <a:alpha val="37999"/>
            </a:srgbClr>
          </a:solidFill>
          <a:ln w="9525">
            <a:noFill/>
          </a:ln>
        </p:spPr>
        <p:txBody>
          <a:bodyPr anchor="ctr"/>
          <a:p>
            <a:pPr algn="ctr"/>
            <a:endParaRPr lang="zh-CN" altLang="en-US" dirty="0">
              <a:solidFill>
                <a:srgbClr val="FFFFFF"/>
              </a:solidFill>
              <a:latin typeface="Calibri" panose="020F0502020204030204" pitchFamily="2" charset="0"/>
              <a:sym typeface="Calibri" panose="020F0502020204030204" pitchFamily="2" charset="0"/>
            </a:endParaRPr>
          </a:p>
        </p:txBody>
      </p:sp>
      <p:pic>
        <p:nvPicPr>
          <p:cNvPr id="23562" name="Picture 15" descr="H:\Files\4cbb49c3e377d8365aa20a00\abstract-design-with-beautiful-flowers2.png"/>
          <p:cNvPicPr>
            <a:picLocks noChangeAspect="1"/>
          </p:cNvPicPr>
          <p:nvPr/>
        </p:nvPicPr>
        <p:blipFill>
          <a:blip r:embed="rId2"/>
          <a:stretch>
            <a:fillRect/>
          </a:stretch>
        </p:blipFill>
        <p:spPr>
          <a:xfrm>
            <a:off x="6378575" y="3627438"/>
            <a:ext cx="2720975" cy="3213100"/>
          </a:xfrm>
          <a:prstGeom prst="rect">
            <a:avLst/>
          </a:prstGeom>
          <a:noFill/>
          <a:ln w="9525">
            <a:noFill/>
          </a:ln>
        </p:spPr>
      </p:pic>
      <p:pic>
        <p:nvPicPr>
          <p:cNvPr id="23563" name="Picture 10" descr="C:\Documents and Settings\Administrator\桌面\abstract-design-with-beautiful-flowers2.png"/>
          <p:cNvPicPr>
            <a:picLocks noChangeAspect="1"/>
          </p:cNvPicPr>
          <p:nvPr/>
        </p:nvPicPr>
        <p:blipFill>
          <a:blip r:embed="rId3"/>
          <a:stretch>
            <a:fillRect/>
          </a:stretch>
        </p:blipFill>
        <p:spPr>
          <a:xfrm>
            <a:off x="6659563" y="4365625"/>
            <a:ext cx="973137" cy="881063"/>
          </a:xfrm>
          <a:prstGeom prst="rect">
            <a:avLst/>
          </a:prstGeom>
          <a:noFill/>
          <a:ln w="9525">
            <a:noFill/>
          </a:ln>
        </p:spPr>
      </p:pic>
      <p:sp>
        <p:nvSpPr>
          <p:cNvPr id="23564" name="TextBox 12"/>
          <p:cNvSpPr/>
          <p:nvPr/>
        </p:nvSpPr>
        <p:spPr>
          <a:xfrm>
            <a:off x="215900" y="1643063"/>
            <a:ext cx="676275" cy="3786187"/>
          </a:xfrm>
          <a:prstGeom prst="rect">
            <a:avLst/>
          </a:prstGeom>
          <a:solidFill>
            <a:srgbClr val="E5DFEC"/>
          </a:solidFill>
          <a:ln w="9525">
            <a:noFill/>
          </a:ln>
        </p:spPr>
        <p:txBody>
          <a:bodyPr>
            <a:spAutoFit/>
          </a:bodyPr>
          <a:p>
            <a:r>
              <a:rPr lang="zh-CN" altLang="en-US" sz="3200" dirty="0">
                <a:solidFill>
                  <a:srgbClr val="FFC000"/>
                </a:solidFill>
                <a:latin typeface="黑体" panose="02010609060101010101" pitchFamily="2" charset="-122"/>
                <a:ea typeface="黑体" panose="02010609060101010101" pitchFamily="2" charset="-122"/>
                <a:sym typeface="黑体" panose="02010609060101010101" pitchFamily="2" charset="-122"/>
              </a:rPr>
              <a:t>学前儿童发展心理学</a:t>
            </a:r>
            <a:endParaRPr lang="zh-CN" altLang="en-US" dirty="0">
              <a:latin typeface="Arial" panose="020B0604020202020204" pitchFamily="34" charset="0"/>
            </a:endParaRPr>
          </a:p>
        </p:txBody>
      </p:sp>
      <p:sp>
        <p:nvSpPr>
          <p:cNvPr id="23565" name="Rectangle 17"/>
          <p:cNvSpPr/>
          <p:nvPr/>
        </p:nvSpPr>
        <p:spPr>
          <a:xfrm>
            <a:off x="1187450" y="1052513"/>
            <a:ext cx="6940550" cy="519112"/>
          </a:xfrm>
          <a:prstGeom prst="rect">
            <a:avLst/>
          </a:prstGeom>
          <a:noFill/>
          <a:ln w="9525">
            <a:noFill/>
          </a:ln>
        </p:spPr>
        <p:txBody>
          <a:bodyPr wrap="none">
            <a:spAutoFit/>
          </a:bodyPr>
          <a:p>
            <a:r>
              <a:rPr lang="zh-CN" altLang="en-US" sz="2800" dirty="0">
                <a:solidFill>
                  <a:srgbClr val="000000"/>
                </a:solidFill>
                <a:latin typeface="Arial" panose="020B0604020202020204" pitchFamily="34" charset="0"/>
                <a:ea typeface="黑体" panose="02010609060101010101" pitchFamily="2" charset="-122"/>
              </a:rPr>
              <a:t>（一）学前儿童发展心理学的基本理论问题</a:t>
            </a:r>
            <a:endParaRPr lang="zh-CN" altLang="en-US" dirty="0">
              <a:latin typeface="Arial" panose="020B0604020202020204" pitchFamily="34" charset="0"/>
            </a:endParaRPr>
          </a:p>
        </p:txBody>
      </p:sp>
      <p:sp>
        <p:nvSpPr>
          <p:cNvPr id="23566" name="Text Box 18"/>
          <p:cNvSpPr/>
          <p:nvPr/>
        </p:nvSpPr>
        <p:spPr>
          <a:xfrm>
            <a:off x="2268538" y="1628775"/>
            <a:ext cx="4146550" cy="822325"/>
          </a:xfrm>
          <a:prstGeom prst="rect">
            <a:avLst/>
          </a:prstGeom>
          <a:noFill/>
          <a:ln w="9525">
            <a:noFill/>
          </a:ln>
        </p:spPr>
        <p:txBody>
          <a:bodyPr wrap="none">
            <a:spAutoFit/>
          </a:bodyPr>
          <a:p>
            <a:r>
              <a:rPr lang="zh-CN" altLang="en-US" sz="2400" dirty="0">
                <a:solidFill>
                  <a:srgbClr val="FF9900"/>
                </a:solidFill>
                <a:latin typeface="Arial" panose="020B0604020202020204" pitchFamily="34" charset="0"/>
                <a:ea typeface="华文新魏" panose="02010800040101010101" pitchFamily="2" charset="-122"/>
              </a:rPr>
              <a:t>当你需要撰写毕业论文时</a:t>
            </a:r>
            <a:r>
              <a:rPr lang="en-US" altLang="zh-CN" sz="2400" dirty="0">
                <a:solidFill>
                  <a:srgbClr val="FF9900"/>
                </a:solidFill>
                <a:latin typeface="Arial" panose="020B0604020202020204" pitchFamily="34" charset="0"/>
                <a:ea typeface="华文新魏" panose="02010800040101010101" pitchFamily="2" charset="-122"/>
              </a:rPr>
              <a:t>……</a:t>
            </a:r>
            <a:endParaRPr lang="zh-CN" altLang="en-US" sz="2400" dirty="0">
              <a:solidFill>
                <a:srgbClr val="FF9900"/>
              </a:solidFill>
              <a:latin typeface="Arial" panose="020B0604020202020204" pitchFamily="34" charset="0"/>
              <a:ea typeface="华文新魏" panose="02010800040101010101" pitchFamily="2" charset="-122"/>
            </a:endParaRPr>
          </a:p>
          <a:p>
            <a:r>
              <a:rPr lang="zh-CN" altLang="en-US" sz="2400" dirty="0">
                <a:solidFill>
                  <a:srgbClr val="FF9900"/>
                </a:solidFill>
                <a:latin typeface="Arial" panose="020B0604020202020204" pitchFamily="34" charset="0"/>
                <a:ea typeface="华文新魏" panose="02010800040101010101" pitchFamily="2" charset="-122"/>
              </a:rPr>
              <a:t>当你将要励志幼教专家时</a:t>
            </a:r>
            <a:r>
              <a:rPr lang="en-US" altLang="zh-CN" sz="2400" dirty="0">
                <a:solidFill>
                  <a:srgbClr val="FF9900"/>
                </a:solidFill>
                <a:latin typeface="Arial" panose="020B0604020202020204" pitchFamily="34" charset="0"/>
                <a:ea typeface="华文新魏" panose="02010800040101010101" pitchFamily="2" charset="-122"/>
              </a:rPr>
              <a:t>……</a:t>
            </a:r>
            <a:endParaRPr lang="zh-CN" altLang="en-US" dirty="0">
              <a:latin typeface="Arial" panose="020B0604020202020204" pitchFamily="34" charset="0"/>
            </a:endParaRPr>
          </a:p>
        </p:txBody>
      </p:sp>
      <p:pic>
        <p:nvPicPr>
          <p:cNvPr id="23567" name="Picture 15" descr="21759130275822774311n"/>
          <p:cNvPicPr>
            <a:picLocks noChangeAspect="1"/>
          </p:cNvPicPr>
          <p:nvPr/>
        </p:nvPicPr>
        <p:blipFill>
          <a:blip r:embed="rId4"/>
          <a:stretch>
            <a:fillRect/>
          </a:stretch>
        </p:blipFill>
        <p:spPr>
          <a:xfrm>
            <a:off x="1474788" y="3068638"/>
            <a:ext cx="2166937" cy="1941512"/>
          </a:xfrm>
          <a:prstGeom prst="rect">
            <a:avLst/>
          </a:prstGeom>
          <a:noFill/>
          <a:ln w="9525">
            <a:noFill/>
          </a:ln>
        </p:spPr>
      </p:pic>
      <p:pic>
        <p:nvPicPr>
          <p:cNvPr id="23568" name="Picture 19" descr="m_12997673313309"/>
          <p:cNvPicPr>
            <a:picLocks noChangeAspect="1"/>
          </p:cNvPicPr>
          <p:nvPr/>
        </p:nvPicPr>
        <p:blipFill>
          <a:blip r:embed="rId4"/>
          <a:stretch>
            <a:fillRect/>
          </a:stretch>
        </p:blipFill>
        <p:spPr>
          <a:xfrm>
            <a:off x="4356100" y="3141663"/>
            <a:ext cx="2328863" cy="2328862"/>
          </a:xfrm>
          <a:prstGeom prst="rect">
            <a:avLst/>
          </a:prstGeom>
          <a:noFill/>
          <a:ln w="9525">
            <a:noFill/>
          </a:ln>
        </p:spPr>
      </p:pic>
      <p:sp>
        <p:nvSpPr>
          <p:cNvPr id="2" name="日期占位符 1"/>
          <p:cNvSpPr/>
          <p:nvPr>
            <p:ph type="dt" sz="half" idx="10"/>
          </p:nvPr>
        </p:nvSpPr>
        <p:spPr/>
        <p:txBody>
          <a:bodyPr/>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66"/>
                                        </p:tgtEl>
                                        <p:attrNameLst>
                                          <p:attrName>style.visibility</p:attrName>
                                        </p:attrNameLst>
                                      </p:cBhvr>
                                      <p:to>
                                        <p:strVal val="visible"/>
                                      </p:to>
                                    </p:set>
                                    <p:animEffect transition="in" filter="blinds(horizontal)">
                                      <p:cBhvr>
                                        <p:cTn id="7" dur="500"/>
                                        <p:tgtEl>
                                          <p:spTgt spid="2356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567"/>
                                        </p:tgtEl>
                                        <p:attrNameLst>
                                          <p:attrName>style.visibility</p:attrName>
                                        </p:attrNameLst>
                                      </p:cBhvr>
                                      <p:to>
                                        <p:strVal val="visible"/>
                                      </p:to>
                                    </p:set>
                                    <p:animEffect transition="in" filter="blinds(horizontal)">
                                      <p:cBhvr>
                                        <p:cTn id="12" dur="500"/>
                                        <p:tgtEl>
                                          <p:spTgt spid="23567"/>
                                        </p:tgtEl>
                                      </p:cBhvr>
                                    </p:animEffect>
                                  </p:childTnLst>
                                </p:cTn>
                              </p:par>
                              <p:par>
                                <p:cTn id="13" presetID="3" presetClass="entr" presetSubtype="10" fill="hold" nodeType="withEffect">
                                  <p:stCondLst>
                                    <p:cond delay="0"/>
                                  </p:stCondLst>
                                  <p:childTnLst>
                                    <p:set>
                                      <p:cBhvr>
                                        <p:cTn id="14" dur="1" fill="hold">
                                          <p:stCondLst>
                                            <p:cond delay="0"/>
                                          </p:stCondLst>
                                        </p:cTn>
                                        <p:tgtEl>
                                          <p:spTgt spid="23568"/>
                                        </p:tgtEl>
                                        <p:attrNameLst>
                                          <p:attrName>style.visibility</p:attrName>
                                        </p:attrNameLst>
                                      </p:cBhvr>
                                      <p:to>
                                        <p:strVal val="visible"/>
                                      </p:to>
                                    </p:set>
                                    <p:animEffect transition="in" filter="blinds(horizontal)">
                                      <p:cBhvr>
                                        <p:cTn id="15" dur="500"/>
                                        <p:tgtEl>
                                          <p:spTgt spid="2356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3565"/>
                                        </p:tgtEl>
                                        <p:attrNameLst>
                                          <p:attrName>style.visibility</p:attrName>
                                        </p:attrNameLst>
                                      </p:cBhvr>
                                      <p:to>
                                        <p:strVal val="visible"/>
                                      </p:to>
                                    </p:set>
                                    <p:animEffect transition="in" filter="blinds(horizontal)">
                                      <p:cBhvr>
                                        <p:cTn id="20" dur="500"/>
                                        <p:tgtEl>
                                          <p:spTgt spid="23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5" grpId="0" bldLvl="0"/>
      <p:bldP spid="23566" grpId="0" bldLvl="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9634" name="图片 1" descr="2009042317512542.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69635" name="矩形 2"/>
          <p:cNvSpPr/>
          <p:nvPr/>
        </p:nvSpPr>
        <p:spPr>
          <a:xfrm>
            <a:off x="1785938" y="500063"/>
            <a:ext cx="6097587" cy="584200"/>
          </a:xfrm>
          <a:prstGeom prst="rect">
            <a:avLst/>
          </a:prstGeom>
          <a:solidFill>
            <a:srgbClr val="FFFF00"/>
          </a:solidFill>
          <a:ln w="25400" cap="flat" cmpd="sng">
            <a:solidFill>
              <a:srgbClr val="F79646"/>
            </a:solidFill>
            <a:prstDash val="solid"/>
            <a:miter/>
            <a:headEnd type="none" w="med" len="med"/>
            <a:tailEnd type="none" w="med" len="med"/>
          </a:ln>
        </p:spPr>
        <p:txBody>
          <a:bodyPr wrap="none">
            <a:spAutoFit/>
          </a:bodyPr>
          <a:p>
            <a:r>
              <a:rPr lang="en-US" altLang="zh-CN" sz="32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4</a:t>
            </a:r>
            <a:r>
              <a:rPr lang="zh-CN" altLang="en-US" sz="32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、形式运算阶段   （</a:t>
            </a:r>
            <a:r>
              <a:rPr lang="en-US" altLang="zh-CN" sz="32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12-15</a:t>
            </a:r>
            <a:r>
              <a:rPr lang="zh-CN" altLang="en-US" sz="3200" dirty="0">
                <a:solidFill>
                  <a:srgbClr val="000000"/>
                </a:solidFill>
                <a:latin typeface="华文细黑" panose="02010600040101010101" pitchFamily="2" charset="-122"/>
                <a:ea typeface="华文细黑" panose="02010600040101010101" pitchFamily="2" charset="-122"/>
                <a:sym typeface="华文细黑" panose="02010600040101010101" pitchFamily="2" charset="-122"/>
              </a:rPr>
              <a:t>岁）</a:t>
            </a:r>
            <a:endParaRPr lang="en-US" altLang="zh-CN" dirty="0">
              <a:latin typeface="Arial" panose="020B0604020202020204" pitchFamily="34" charset="0"/>
            </a:endParaRPr>
          </a:p>
        </p:txBody>
      </p:sp>
      <p:sp>
        <p:nvSpPr>
          <p:cNvPr id="69636" name="Rectangle 3"/>
          <p:cNvSpPr/>
          <p:nvPr/>
        </p:nvSpPr>
        <p:spPr>
          <a:xfrm>
            <a:off x="428625" y="1143000"/>
            <a:ext cx="8305800" cy="4114800"/>
          </a:xfrm>
          <a:prstGeom prst="rect">
            <a:avLst/>
          </a:prstGeom>
          <a:noFill/>
          <a:ln w="9525">
            <a:noFill/>
          </a:ln>
        </p:spPr>
        <p:txBody>
          <a:bodyPr/>
          <a:p>
            <a:pPr marL="342900" indent="-342900">
              <a:spcBef>
                <a:spcPct val="20000"/>
              </a:spcBef>
              <a:buFont typeface="Arial" panose="020B0604020202020204" pitchFamily="34" charset="0"/>
              <a:buChar char="•"/>
            </a:pPr>
            <a:endParaRPr lang="zh-CN" altLang="en-US" sz="3200" dirty="0">
              <a:solidFill>
                <a:srgbClr val="000000"/>
              </a:solidFill>
              <a:latin typeface="宋体" panose="02010600030101010101" pitchFamily="2" charset="-122"/>
              <a:sym typeface="宋体" panose="02010600030101010101" pitchFamily="2" charset="-122"/>
            </a:endParaRPr>
          </a:p>
        </p:txBody>
      </p:sp>
      <p:sp>
        <p:nvSpPr>
          <p:cNvPr id="69637" name="Rectangle 3"/>
          <p:cNvSpPr/>
          <p:nvPr/>
        </p:nvSpPr>
        <p:spPr>
          <a:xfrm>
            <a:off x="581025" y="1295400"/>
            <a:ext cx="8305800" cy="4114800"/>
          </a:xfrm>
          <a:prstGeom prst="rect">
            <a:avLst/>
          </a:prstGeom>
          <a:noFill/>
          <a:ln w="9525">
            <a:noFill/>
          </a:ln>
        </p:spPr>
        <p:txBody>
          <a:bodyPr/>
          <a:p>
            <a:pPr marL="342900" indent="-342900">
              <a:spcBef>
                <a:spcPct val="20000"/>
              </a:spcBef>
              <a:buFont typeface="Arial" panose="020B0604020202020204" pitchFamily="34" charset="0"/>
              <a:buChar char="•"/>
            </a:pPr>
            <a:r>
              <a:rPr lang="zh-CN" altLang="en-US" sz="3200" b="1" dirty="0">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形式运算阶段特点：</a:t>
            </a:r>
            <a:r>
              <a:rPr lang="zh-CN" altLang="en-US" sz="3200" dirty="0">
                <a:solidFill>
                  <a:srgbClr val="000000"/>
                </a:solidFill>
                <a:latin typeface="宋体" panose="02010600030101010101" pitchFamily="2" charset="-122"/>
                <a:sym typeface="宋体" panose="02010600030101010101" pitchFamily="2" charset="-122"/>
              </a:rPr>
              <a:t>摆脱具体事物的束缚，通过假设、演绎、推理等抽象的逻辑思维对材料进行运算。</a:t>
            </a:r>
            <a:endParaRPr lang="zh-CN" altLang="en-US" dirty="0">
              <a:latin typeface="Arial" panose="020B0604020202020204" pitchFamily="34" charset="0"/>
            </a:endParaRPr>
          </a:p>
        </p:txBody>
      </p:sp>
      <p:sp>
        <p:nvSpPr>
          <p:cNvPr id="2" name="日期占位符 1"/>
          <p:cNvSpPr/>
          <p:nvPr>
            <p:ph type="dt" sz="half" idx="10"/>
          </p:nvPr>
        </p:nvSpPr>
        <p:spPr/>
        <p:txBody>
          <a:bodyPr/>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0658" name="图片 1" descr="2009042317512542.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70659" name="Rectangle 3"/>
          <p:cNvSpPr/>
          <p:nvPr/>
        </p:nvSpPr>
        <p:spPr>
          <a:xfrm>
            <a:off x="428625" y="1143000"/>
            <a:ext cx="8305800" cy="4114800"/>
          </a:xfrm>
          <a:prstGeom prst="rect">
            <a:avLst/>
          </a:prstGeom>
          <a:noFill/>
          <a:ln w="9525">
            <a:noFill/>
          </a:ln>
        </p:spPr>
        <p:txBody>
          <a:bodyPr/>
          <a:p>
            <a:pPr marL="342900" indent="-342900">
              <a:spcBef>
                <a:spcPct val="20000"/>
              </a:spcBef>
              <a:buFont typeface="Arial" panose="020B0604020202020204" pitchFamily="34" charset="0"/>
              <a:buChar char="•"/>
            </a:pPr>
            <a:endParaRPr lang="zh-CN" altLang="en-US" sz="3200" dirty="0">
              <a:solidFill>
                <a:srgbClr val="000000"/>
              </a:solidFill>
              <a:latin typeface="宋体" panose="02010600030101010101" pitchFamily="2" charset="-122"/>
              <a:sym typeface="宋体" panose="02010600030101010101" pitchFamily="2" charset="-122"/>
            </a:endParaRPr>
          </a:p>
        </p:txBody>
      </p:sp>
      <p:sp>
        <p:nvSpPr>
          <p:cNvPr id="70660" name="TextBox 16"/>
          <p:cNvSpPr/>
          <p:nvPr/>
        </p:nvSpPr>
        <p:spPr>
          <a:xfrm>
            <a:off x="177800" y="260350"/>
            <a:ext cx="8572500" cy="577850"/>
          </a:xfrm>
          <a:prstGeom prst="rect">
            <a:avLst/>
          </a:prstGeom>
          <a:noFill/>
          <a:ln w="9525">
            <a:noFill/>
          </a:ln>
        </p:spPr>
        <p:txBody>
          <a:bodyPr>
            <a:spAutoFit/>
          </a:bodyPr>
          <a:p>
            <a:r>
              <a:rPr lang="zh-CN" altLang="en-US" sz="3200" dirty="0">
                <a:solidFill>
                  <a:srgbClr val="000000"/>
                </a:solidFill>
                <a:latin typeface="黑体" panose="02010609060101010101" pitchFamily="2" charset="-122"/>
                <a:ea typeface="黑体" panose="02010609060101010101" pitchFamily="2" charset="-122"/>
                <a:sym typeface="黑体" panose="02010609060101010101" pitchFamily="2" charset="-122"/>
              </a:rPr>
              <a:t>评价</a:t>
            </a:r>
            <a:endParaRPr lang="zh-CN" altLang="en-US" dirty="0">
              <a:latin typeface="Arial" panose="020B0604020202020204" pitchFamily="34" charset="0"/>
            </a:endParaRPr>
          </a:p>
        </p:txBody>
      </p:sp>
      <p:sp>
        <p:nvSpPr>
          <p:cNvPr id="70661" name="Rectangle 3"/>
          <p:cNvSpPr/>
          <p:nvPr/>
        </p:nvSpPr>
        <p:spPr>
          <a:xfrm>
            <a:off x="177800" y="836613"/>
            <a:ext cx="8458200" cy="4876800"/>
          </a:xfrm>
          <a:prstGeom prst="rect">
            <a:avLst/>
          </a:prstGeom>
          <a:noFill/>
          <a:ln w="9525">
            <a:noFill/>
          </a:ln>
        </p:spPr>
        <p:txBody>
          <a:bodyPr/>
          <a:p>
            <a:pPr marL="1143000" lvl="2" indent="-228600">
              <a:spcBef>
                <a:spcPct val="20000"/>
              </a:spcBef>
            </a:pPr>
            <a:r>
              <a:rPr lang="zh-CN" altLang="en-US" sz="3200" dirty="0">
                <a:solidFill>
                  <a:srgbClr val="008000"/>
                </a:solidFill>
                <a:latin typeface="Arial" panose="020B0604020202020204" pitchFamily="34" charset="0"/>
                <a:ea typeface="楷体" panose="02010609060101010101" charset="-122"/>
              </a:rPr>
              <a:t>优点：</a:t>
            </a:r>
            <a:endParaRPr lang="zh-CN" altLang="en-US" sz="3200" dirty="0">
              <a:solidFill>
                <a:srgbClr val="008000"/>
              </a:solidFill>
              <a:latin typeface="Arial" panose="020B0604020202020204" pitchFamily="34" charset="0"/>
              <a:ea typeface="楷体" panose="02010609060101010101" charset="-122"/>
            </a:endParaRPr>
          </a:p>
          <a:p>
            <a:pPr marL="1143000" lvl="2" indent="-228600">
              <a:spcBef>
                <a:spcPct val="20000"/>
              </a:spcBef>
              <a:buFont typeface="Wingdings" panose="05000000000000000000" pitchFamily="2" charset="2"/>
              <a:buChar char="l"/>
            </a:pPr>
            <a:r>
              <a:rPr lang="zh-CN" altLang="en-US" sz="2800" dirty="0">
                <a:latin typeface="Arial" panose="020B0604020202020204" pitchFamily="34" charset="0"/>
                <a:ea typeface="楷体" panose="02010609060101010101" charset="-122"/>
                <a:sym typeface="Arial" panose="020B0604020202020204" pitchFamily="34" charset="0"/>
              </a:rPr>
              <a:t>提出一套完整的富有辩证法思想的发展论。</a:t>
            </a:r>
            <a:endParaRPr lang="zh-CN" altLang="en-US" sz="2800" dirty="0">
              <a:latin typeface="Arial" panose="020B0604020202020204" pitchFamily="34" charset="0"/>
              <a:ea typeface="楷体" panose="02010609060101010101" charset="-122"/>
              <a:sym typeface="Arial" panose="020B0604020202020204" pitchFamily="34" charset="0"/>
            </a:endParaRPr>
          </a:p>
          <a:p>
            <a:pPr marL="1143000" lvl="2" indent="-228600">
              <a:spcBef>
                <a:spcPct val="20000"/>
              </a:spcBef>
              <a:buFont typeface="Wingdings" panose="05000000000000000000" pitchFamily="2" charset="2"/>
              <a:buChar char="l"/>
            </a:pPr>
            <a:r>
              <a:rPr lang="zh-CN" altLang="en-US" sz="2800" dirty="0">
                <a:latin typeface="Arial" panose="020B0604020202020204" pitchFamily="34" charset="0"/>
                <a:ea typeface="楷体" panose="02010609060101010101" charset="-122"/>
                <a:sym typeface="Arial" panose="020B0604020202020204" pitchFamily="34" charset="0"/>
              </a:rPr>
              <a:t>通过大量观察、谈话、实验，研究了儿童从出生到青年初期思维发展路线。</a:t>
            </a:r>
            <a:endParaRPr lang="zh-CN" altLang="en-US" sz="2800" dirty="0">
              <a:latin typeface="Arial" panose="020B0604020202020204" pitchFamily="34" charset="0"/>
              <a:ea typeface="楷体" panose="02010609060101010101" charset="-122"/>
              <a:sym typeface="Arial" panose="020B0604020202020204" pitchFamily="34" charset="0"/>
            </a:endParaRPr>
          </a:p>
          <a:p>
            <a:pPr marL="1143000" lvl="2" indent="-228600">
              <a:spcBef>
                <a:spcPct val="20000"/>
              </a:spcBef>
              <a:buFont typeface="Wingdings" panose="05000000000000000000" pitchFamily="2" charset="2"/>
              <a:buNone/>
            </a:pPr>
            <a:r>
              <a:rPr lang="zh-CN" altLang="en-US" sz="3200" dirty="0">
                <a:solidFill>
                  <a:srgbClr val="008000"/>
                </a:solidFill>
                <a:latin typeface="Arial" panose="020B0604020202020204" pitchFamily="34" charset="0"/>
                <a:ea typeface="楷体" panose="02010609060101010101" charset="-122"/>
                <a:sym typeface="Arial" panose="020B0604020202020204" pitchFamily="34" charset="0"/>
              </a:rPr>
              <a:t>缺点：</a:t>
            </a:r>
            <a:endParaRPr lang="zh-CN" altLang="en-US" sz="3200" dirty="0">
              <a:solidFill>
                <a:srgbClr val="008000"/>
              </a:solidFill>
              <a:latin typeface="Arial" panose="020B0604020202020204" pitchFamily="34" charset="0"/>
              <a:ea typeface="楷体" panose="02010609060101010101" charset="-122"/>
              <a:sym typeface="Arial" panose="020B0604020202020204" pitchFamily="34" charset="0"/>
            </a:endParaRPr>
          </a:p>
          <a:p>
            <a:pPr marL="1143000" lvl="2" indent="-228600">
              <a:spcBef>
                <a:spcPct val="20000"/>
              </a:spcBef>
              <a:buFont typeface="Wingdings" panose="05000000000000000000" pitchFamily="2" charset="2"/>
              <a:buChar char="l"/>
            </a:pPr>
            <a:r>
              <a:rPr lang="zh-CN" altLang="en-US" sz="2800" dirty="0">
                <a:latin typeface="Arial" panose="020B0604020202020204" pitchFamily="34" charset="0"/>
                <a:ea typeface="楷体" panose="02010609060101010101" charset="-122"/>
              </a:rPr>
              <a:t>把人的本质生物学化的倾向</a:t>
            </a:r>
            <a:r>
              <a:rPr lang="zh-CN" altLang="en-US" sz="2400" dirty="0">
                <a:latin typeface="Arial" panose="020B0604020202020204" pitchFamily="34" charset="0"/>
                <a:ea typeface="楷体" panose="02010609060101010101" charset="-122"/>
              </a:rPr>
              <a:t>。</a:t>
            </a:r>
            <a:endParaRPr lang="zh-CN" altLang="en-US" sz="2400" dirty="0">
              <a:latin typeface="Arial" panose="020B0604020202020204" pitchFamily="34" charset="0"/>
              <a:ea typeface="楷体" panose="02010609060101010101" charset="-122"/>
            </a:endParaRPr>
          </a:p>
          <a:p>
            <a:pPr marL="1143000" lvl="2" indent="-228600">
              <a:spcBef>
                <a:spcPct val="20000"/>
              </a:spcBef>
              <a:buFont typeface="Wingdings" panose="05000000000000000000" pitchFamily="2" charset="2"/>
              <a:buChar char="l"/>
            </a:pPr>
            <a:r>
              <a:rPr lang="zh-CN" altLang="en-US" sz="2800" dirty="0">
                <a:latin typeface="Arial" panose="020B0604020202020204" pitchFamily="34" charset="0"/>
                <a:ea typeface="楷体" panose="02010609060101010101" charset="-122"/>
              </a:rPr>
              <a:t>理论的概念过于抽象</a:t>
            </a:r>
            <a:endParaRPr lang="zh-CN" altLang="en-US" sz="2800" dirty="0">
              <a:latin typeface="Arial" panose="020B0604020202020204" pitchFamily="34" charset="0"/>
              <a:ea typeface="楷体" panose="02010609060101010101" charset="-122"/>
            </a:endParaRPr>
          </a:p>
          <a:p>
            <a:pPr marL="1143000" lvl="2" indent="-228600">
              <a:spcBef>
                <a:spcPct val="20000"/>
              </a:spcBef>
              <a:buFont typeface="Wingdings" panose="05000000000000000000" pitchFamily="2" charset="2"/>
              <a:buChar char="l"/>
            </a:pPr>
            <a:r>
              <a:rPr lang="zh-CN" altLang="en-US" sz="2800" dirty="0">
                <a:latin typeface="Arial" panose="020B0604020202020204" pitchFamily="34" charset="0"/>
                <a:ea typeface="楷体" panose="02010609060101010101" charset="-122"/>
              </a:rPr>
              <a:t>还有许多儿童发展中出现的现象无法解释</a:t>
            </a:r>
            <a:r>
              <a:rPr lang="zh-CN" altLang="en-US" dirty="0">
                <a:latin typeface="Arial" panose="020B0604020202020204" pitchFamily="34" charset="0"/>
              </a:rPr>
              <a:t>。</a:t>
            </a:r>
            <a:endParaRPr lang="zh-CN" altLang="en-US" dirty="0">
              <a:latin typeface="Arial" panose="020B0604020202020204" pitchFamily="34" charset="0"/>
            </a:endParaRPr>
          </a:p>
        </p:txBody>
      </p:sp>
      <p:sp>
        <p:nvSpPr>
          <p:cNvPr id="2" name="日期占位符 1"/>
          <p:cNvSpPr/>
          <p:nvPr>
            <p:ph type="dt" sz="half" idx="10"/>
          </p:nvPr>
        </p:nvSpPr>
        <p:spPr/>
        <p:txBody>
          <a:bodyPr/>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0661">
                                            <p:txEl>
                                              <p:charRg st="0" end="4"/>
                                            </p:txEl>
                                          </p:spTgt>
                                        </p:tgtEl>
                                        <p:attrNameLst>
                                          <p:attrName>style.visibility</p:attrName>
                                        </p:attrNameLst>
                                      </p:cBhvr>
                                      <p:to>
                                        <p:strVal val="visible"/>
                                      </p:to>
                                    </p:set>
                                    <p:anim calcmode="lin" valueType="num">
                                      <p:cBhvr>
                                        <p:cTn id="7" dur="500" fill="hold"/>
                                        <p:tgtEl>
                                          <p:spTgt spid="70661">
                                            <p:txEl>
                                              <p:charRg st="0" end="4"/>
                                            </p:txEl>
                                          </p:spTgt>
                                        </p:tgtEl>
                                        <p:attrNameLst>
                                          <p:attrName>ppt_x</p:attrName>
                                        </p:attrNameLst>
                                      </p:cBhvr>
                                      <p:tavLst>
                                        <p:tav tm="0">
                                          <p:val>
                                            <p:strVal val="1+#ppt_w/2"/>
                                          </p:val>
                                        </p:tav>
                                        <p:tav tm="100000">
                                          <p:val>
                                            <p:strVal val="#ppt_x"/>
                                          </p:val>
                                        </p:tav>
                                      </p:tavLst>
                                    </p:anim>
                                    <p:anim calcmode="lin" valueType="num">
                                      <p:cBhvr>
                                        <p:cTn id="8" dur="500" fill="hold"/>
                                        <p:tgtEl>
                                          <p:spTgt spid="70661">
                                            <p:txEl>
                                              <p:charRg st="0" end="4"/>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0661">
                                            <p:txEl>
                                              <p:charRg st="4" end="24"/>
                                            </p:txEl>
                                          </p:spTgt>
                                        </p:tgtEl>
                                        <p:attrNameLst>
                                          <p:attrName>style.visibility</p:attrName>
                                        </p:attrNameLst>
                                      </p:cBhvr>
                                      <p:to>
                                        <p:strVal val="visible"/>
                                      </p:to>
                                    </p:set>
                                    <p:anim calcmode="lin" valueType="num">
                                      <p:cBhvr>
                                        <p:cTn id="13" dur="500" fill="hold"/>
                                        <p:tgtEl>
                                          <p:spTgt spid="70661">
                                            <p:txEl>
                                              <p:charRg st="4" end="24"/>
                                            </p:txEl>
                                          </p:spTgt>
                                        </p:tgtEl>
                                        <p:attrNameLst>
                                          <p:attrName>ppt_x</p:attrName>
                                        </p:attrNameLst>
                                      </p:cBhvr>
                                      <p:tavLst>
                                        <p:tav tm="0">
                                          <p:val>
                                            <p:strVal val="1+#ppt_w/2"/>
                                          </p:val>
                                        </p:tav>
                                        <p:tav tm="100000">
                                          <p:val>
                                            <p:strVal val="#ppt_x"/>
                                          </p:val>
                                        </p:tav>
                                      </p:tavLst>
                                    </p:anim>
                                    <p:anim calcmode="lin" valueType="num">
                                      <p:cBhvr>
                                        <p:cTn id="14" dur="500" fill="hold"/>
                                        <p:tgtEl>
                                          <p:spTgt spid="70661">
                                            <p:txEl>
                                              <p:charRg st="4" end="2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0661">
                                            <p:txEl>
                                              <p:charRg st="24" end="58"/>
                                            </p:txEl>
                                          </p:spTgt>
                                        </p:tgtEl>
                                        <p:attrNameLst>
                                          <p:attrName>style.visibility</p:attrName>
                                        </p:attrNameLst>
                                      </p:cBhvr>
                                      <p:to>
                                        <p:strVal val="visible"/>
                                      </p:to>
                                    </p:set>
                                    <p:anim calcmode="lin" valueType="num">
                                      <p:cBhvr>
                                        <p:cTn id="19" dur="500" fill="hold"/>
                                        <p:tgtEl>
                                          <p:spTgt spid="70661">
                                            <p:txEl>
                                              <p:charRg st="24" end="58"/>
                                            </p:txEl>
                                          </p:spTgt>
                                        </p:tgtEl>
                                        <p:attrNameLst>
                                          <p:attrName>ppt_x</p:attrName>
                                        </p:attrNameLst>
                                      </p:cBhvr>
                                      <p:tavLst>
                                        <p:tav tm="0">
                                          <p:val>
                                            <p:strVal val="1+#ppt_w/2"/>
                                          </p:val>
                                        </p:tav>
                                        <p:tav tm="100000">
                                          <p:val>
                                            <p:strVal val="#ppt_x"/>
                                          </p:val>
                                        </p:tav>
                                      </p:tavLst>
                                    </p:anim>
                                    <p:anim calcmode="lin" valueType="num">
                                      <p:cBhvr>
                                        <p:cTn id="20" dur="500" fill="hold"/>
                                        <p:tgtEl>
                                          <p:spTgt spid="70661">
                                            <p:txEl>
                                              <p:charRg st="24" end="58"/>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0661">
                                            <p:txEl>
                                              <p:charRg st="58" end="62"/>
                                            </p:txEl>
                                          </p:spTgt>
                                        </p:tgtEl>
                                        <p:attrNameLst>
                                          <p:attrName>style.visibility</p:attrName>
                                        </p:attrNameLst>
                                      </p:cBhvr>
                                      <p:to>
                                        <p:strVal val="visible"/>
                                      </p:to>
                                    </p:set>
                                    <p:anim calcmode="lin" valueType="num">
                                      <p:cBhvr>
                                        <p:cTn id="25" dur="500" fill="hold"/>
                                        <p:tgtEl>
                                          <p:spTgt spid="70661">
                                            <p:txEl>
                                              <p:charRg st="58" end="62"/>
                                            </p:txEl>
                                          </p:spTgt>
                                        </p:tgtEl>
                                        <p:attrNameLst>
                                          <p:attrName>ppt_x</p:attrName>
                                        </p:attrNameLst>
                                      </p:cBhvr>
                                      <p:tavLst>
                                        <p:tav tm="0">
                                          <p:val>
                                            <p:strVal val="1+#ppt_w/2"/>
                                          </p:val>
                                        </p:tav>
                                        <p:tav tm="100000">
                                          <p:val>
                                            <p:strVal val="#ppt_x"/>
                                          </p:val>
                                        </p:tav>
                                      </p:tavLst>
                                    </p:anim>
                                    <p:anim calcmode="lin" valueType="num">
                                      <p:cBhvr>
                                        <p:cTn id="26" dur="500" fill="hold"/>
                                        <p:tgtEl>
                                          <p:spTgt spid="70661">
                                            <p:txEl>
                                              <p:charRg st="58" end="6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70661">
                                            <p:txEl>
                                              <p:charRg st="62" end="76"/>
                                            </p:txEl>
                                          </p:spTgt>
                                        </p:tgtEl>
                                        <p:attrNameLst>
                                          <p:attrName>style.visibility</p:attrName>
                                        </p:attrNameLst>
                                      </p:cBhvr>
                                      <p:to>
                                        <p:strVal val="visible"/>
                                      </p:to>
                                    </p:set>
                                    <p:anim calcmode="lin" valueType="num">
                                      <p:cBhvr>
                                        <p:cTn id="31" dur="500" fill="hold"/>
                                        <p:tgtEl>
                                          <p:spTgt spid="70661">
                                            <p:txEl>
                                              <p:charRg st="62" end="76"/>
                                            </p:txEl>
                                          </p:spTgt>
                                        </p:tgtEl>
                                        <p:attrNameLst>
                                          <p:attrName>ppt_x</p:attrName>
                                        </p:attrNameLst>
                                      </p:cBhvr>
                                      <p:tavLst>
                                        <p:tav tm="0">
                                          <p:val>
                                            <p:strVal val="1+#ppt_w/2"/>
                                          </p:val>
                                        </p:tav>
                                        <p:tav tm="100000">
                                          <p:val>
                                            <p:strVal val="#ppt_x"/>
                                          </p:val>
                                        </p:tav>
                                      </p:tavLst>
                                    </p:anim>
                                    <p:anim calcmode="lin" valueType="num">
                                      <p:cBhvr>
                                        <p:cTn id="32" dur="500" fill="hold"/>
                                        <p:tgtEl>
                                          <p:spTgt spid="70661">
                                            <p:txEl>
                                              <p:charRg st="62" end="7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70661">
                                            <p:txEl>
                                              <p:charRg st="76" end="86"/>
                                            </p:txEl>
                                          </p:spTgt>
                                        </p:tgtEl>
                                        <p:attrNameLst>
                                          <p:attrName>style.visibility</p:attrName>
                                        </p:attrNameLst>
                                      </p:cBhvr>
                                      <p:to>
                                        <p:strVal val="visible"/>
                                      </p:to>
                                    </p:set>
                                    <p:anim calcmode="lin" valueType="num">
                                      <p:cBhvr>
                                        <p:cTn id="37" dur="500" fill="hold"/>
                                        <p:tgtEl>
                                          <p:spTgt spid="70661">
                                            <p:txEl>
                                              <p:charRg st="76" end="86"/>
                                            </p:txEl>
                                          </p:spTgt>
                                        </p:tgtEl>
                                        <p:attrNameLst>
                                          <p:attrName>ppt_x</p:attrName>
                                        </p:attrNameLst>
                                      </p:cBhvr>
                                      <p:tavLst>
                                        <p:tav tm="0">
                                          <p:val>
                                            <p:strVal val="1+#ppt_w/2"/>
                                          </p:val>
                                        </p:tav>
                                        <p:tav tm="100000">
                                          <p:val>
                                            <p:strVal val="#ppt_x"/>
                                          </p:val>
                                        </p:tav>
                                      </p:tavLst>
                                    </p:anim>
                                    <p:anim calcmode="lin" valueType="num">
                                      <p:cBhvr>
                                        <p:cTn id="38" dur="500" fill="hold"/>
                                        <p:tgtEl>
                                          <p:spTgt spid="70661">
                                            <p:txEl>
                                              <p:charRg st="76" end="8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70661">
                                            <p:txEl>
                                              <p:charRg st="86" end="106"/>
                                            </p:txEl>
                                          </p:spTgt>
                                        </p:tgtEl>
                                        <p:attrNameLst>
                                          <p:attrName>style.visibility</p:attrName>
                                        </p:attrNameLst>
                                      </p:cBhvr>
                                      <p:to>
                                        <p:strVal val="visible"/>
                                      </p:to>
                                    </p:set>
                                    <p:anim calcmode="lin" valueType="num">
                                      <p:cBhvr>
                                        <p:cTn id="43" dur="500" fill="hold"/>
                                        <p:tgtEl>
                                          <p:spTgt spid="70661">
                                            <p:txEl>
                                              <p:charRg st="86" end="106"/>
                                            </p:txEl>
                                          </p:spTgt>
                                        </p:tgtEl>
                                        <p:attrNameLst>
                                          <p:attrName>ppt_x</p:attrName>
                                        </p:attrNameLst>
                                      </p:cBhvr>
                                      <p:tavLst>
                                        <p:tav tm="0">
                                          <p:val>
                                            <p:strVal val="1+#ppt_w/2"/>
                                          </p:val>
                                        </p:tav>
                                        <p:tav tm="100000">
                                          <p:val>
                                            <p:strVal val="#ppt_x"/>
                                          </p:val>
                                        </p:tav>
                                      </p:tavLst>
                                    </p:anim>
                                    <p:anim calcmode="lin" valueType="num">
                                      <p:cBhvr>
                                        <p:cTn id="44" dur="500" fill="hold"/>
                                        <p:tgtEl>
                                          <p:spTgt spid="70661">
                                            <p:txEl>
                                              <p:charRg st="86" end="10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1" grpId="0" bldLvl="3"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682" name="图片 12" descr="2009042317512542.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71683" name="矩形 9"/>
          <p:cNvSpPr/>
          <p:nvPr/>
        </p:nvSpPr>
        <p:spPr>
          <a:xfrm>
            <a:off x="928688" y="928688"/>
            <a:ext cx="7161212" cy="584200"/>
          </a:xfrm>
          <a:prstGeom prst="rect">
            <a:avLst/>
          </a:prstGeom>
          <a:solidFill>
            <a:srgbClr val="9BBB59"/>
          </a:solidFill>
          <a:ln w="25400" cap="flat" cmpd="sng">
            <a:solidFill>
              <a:srgbClr val="718841"/>
            </a:solidFill>
            <a:prstDash val="solid"/>
            <a:miter/>
            <a:headEnd type="none" w="med" len="med"/>
            <a:tailEnd type="none" w="med" len="med"/>
          </a:ln>
        </p:spPr>
        <p:txBody>
          <a:bodyPr wrap="none">
            <a:spAutoFit/>
          </a:bodyPr>
          <a:p>
            <a:r>
              <a:rPr lang="zh-CN" altLang="en-US" sz="3200" dirty="0">
                <a:solidFill>
                  <a:srgbClr val="FFFFFF"/>
                </a:solidFill>
                <a:latin typeface="华文细黑" panose="02010600040101010101" pitchFamily="2" charset="-122"/>
                <a:ea typeface="华文细黑" panose="02010600040101010101" pitchFamily="2" charset="-122"/>
                <a:sym typeface="华文细黑" panose="02010600040101010101" pitchFamily="2" charset="-122"/>
              </a:rPr>
              <a:t>三、西方学前儿童心理学研究的新进展</a:t>
            </a:r>
            <a:endParaRPr lang="en-US" altLang="zh-CN" dirty="0">
              <a:latin typeface="Arial" panose="020B0604020202020204" pitchFamily="34" charset="0"/>
            </a:endParaRPr>
          </a:p>
        </p:txBody>
      </p:sp>
      <p:sp>
        <p:nvSpPr>
          <p:cNvPr id="71684" name="矩形 10"/>
          <p:cNvSpPr/>
          <p:nvPr/>
        </p:nvSpPr>
        <p:spPr>
          <a:xfrm>
            <a:off x="928688" y="1857375"/>
            <a:ext cx="7981950" cy="2554288"/>
          </a:xfrm>
          <a:prstGeom prst="rect">
            <a:avLst/>
          </a:prstGeom>
          <a:solidFill>
            <a:srgbClr val="9BBB59"/>
          </a:solidFill>
          <a:ln w="25400" cap="flat" cmpd="sng">
            <a:solidFill>
              <a:srgbClr val="718841"/>
            </a:solidFill>
            <a:prstDash val="solid"/>
            <a:miter/>
            <a:headEnd type="none" w="med" len="med"/>
            <a:tailEnd type="none" w="med" len="med"/>
          </a:ln>
        </p:spPr>
        <p:txBody>
          <a:bodyPr wrap="none">
            <a:spAutoFit/>
          </a:bodyPr>
          <a:p>
            <a:r>
              <a:rPr lang="zh-CN" altLang="en-US" sz="3200" dirty="0">
                <a:solidFill>
                  <a:srgbClr val="FFFFFF"/>
                </a:solidFill>
                <a:latin typeface="华文细黑" panose="02010600040101010101" pitchFamily="2" charset="-122"/>
                <a:ea typeface="华文细黑" panose="02010600040101010101" pitchFamily="2" charset="-122"/>
                <a:sym typeface="华文细黑" panose="02010600040101010101" pitchFamily="2" charset="-122"/>
              </a:rPr>
              <a:t>（一）儿童早期心理发展研究备受关注</a:t>
            </a:r>
            <a:endParaRPr lang="zh-CN" altLang="en-US" sz="3200" dirty="0">
              <a:solidFill>
                <a:srgbClr val="FFFFFF"/>
              </a:solidFill>
              <a:latin typeface="华文细黑" panose="02010600040101010101" pitchFamily="2" charset="-122"/>
              <a:ea typeface="华文细黑" panose="02010600040101010101" pitchFamily="2" charset="-122"/>
              <a:sym typeface="华文细黑" panose="02010600040101010101" pitchFamily="2" charset="-122"/>
            </a:endParaRPr>
          </a:p>
          <a:p>
            <a:r>
              <a:rPr lang="zh-CN" altLang="en-US" sz="3200" dirty="0">
                <a:solidFill>
                  <a:srgbClr val="FFFFFF"/>
                </a:solidFill>
                <a:latin typeface="华文细黑" panose="02010600040101010101" pitchFamily="2" charset="-122"/>
                <a:ea typeface="华文细黑" panose="02010600040101010101" pitchFamily="2" charset="-122"/>
                <a:sym typeface="华文细黑" panose="02010600040101010101" pitchFamily="2" charset="-122"/>
              </a:rPr>
              <a:t>（二）儿童社会性发展成为研究的重点领域</a:t>
            </a:r>
            <a:endParaRPr lang="zh-CN" altLang="en-US" sz="3200" dirty="0">
              <a:solidFill>
                <a:srgbClr val="FFFFFF"/>
              </a:solidFill>
              <a:latin typeface="华文细黑" panose="02010600040101010101" pitchFamily="2" charset="-122"/>
              <a:ea typeface="华文细黑" panose="02010600040101010101" pitchFamily="2" charset="-122"/>
              <a:sym typeface="华文细黑" panose="02010600040101010101" pitchFamily="2" charset="-122"/>
            </a:endParaRPr>
          </a:p>
          <a:p>
            <a:r>
              <a:rPr lang="zh-CN" altLang="en-US" sz="3200" dirty="0">
                <a:solidFill>
                  <a:srgbClr val="FFFFFF"/>
                </a:solidFill>
                <a:latin typeface="华文细黑" panose="02010600040101010101" pitchFamily="2" charset="-122"/>
                <a:ea typeface="华文细黑" panose="02010600040101010101" pitchFamily="2" charset="-122"/>
                <a:sym typeface="华文细黑" panose="02010600040101010101" pitchFamily="2" charset="-122"/>
              </a:rPr>
              <a:t>（三）儿童社会认知发展研究的兴起</a:t>
            </a:r>
            <a:endParaRPr lang="zh-CN" altLang="en-US" sz="3200" dirty="0">
              <a:solidFill>
                <a:srgbClr val="FFFFFF"/>
              </a:solidFill>
              <a:latin typeface="华文细黑" panose="02010600040101010101" pitchFamily="2" charset="-122"/>
              <a:ea typeface="华文细黑" panose="02010600040101010101" pitchFamily="2" charset="-122"/>
              <a:sym typeface="华文细黑" panose="02010600040101010101" pitchFamily="2" charset="-122"/>
            </a:endParaRPr>
          </a:p>
          <a:p>
            <a:r>
              <a:rPr lang="zh-CN" altLang="en-US" sz="3200" dirty="0">
                <a:solidFill>
                  <a:srgbClr val="FFFFFF"/>
                </a:solidFill>
                <a:latin typeface="华文细黑" panose="02010600040101010101" pitchFamily="2" charset="-122"/>
                <a:ea typeface="华文细黑" panose="02010600040101010101" pitchFamily="2" charset="-122"/>
                <a:sym typeface="华文细黑" panose="02010600040101010101" pitchFamily="2" charset="-122"/>
              </a:rPr>
              <a:t>（四）研究方法呈现生态化趋势</a:t>
            </a:r>
            <a:endParaRPr lang="zh-CN" altLang="en-US" sz="3200" dirty="0">
              <a:solidFill>
                <a:srgbClr val="FFFFFF"/>
              </a:solidFill>
              <a:latin typeface="华文细黑" panose="02010600040101010101" pitchFamily="2" charset="-122"/>
              <a:ea typeface="华文细黑" panose="02010600040101010101" pitchFamily="2" charset="-122"/>
              <a:sym typeface="华文细黑" panose="02010600040101010101" pitchFamily="2" charset="-122"/>
            </a:endParaRPr>
          </a:p>
          <a:p>
            <a:r>
              <a:rPr lang="zh-CN" altLang="en-US" sz="3200" dirty="0">
                <a:solidFill>
                  <a:srgbClr val="FFFFFF"/>
                </a:solidFill>
                <a:latin typeface="华文细黑" panose="02010600040101010101" pitchFamily="2" charset="-122"/>
                <a:ea typeface="华文细黑" panose="02010600040101010101" pitchFamily="2" charset="-122"/>
                <a:sym typeface="华文细黑" panose="02010600040101010101" pitchFamily="2" charset="-122"/>
              </a:rPr>
              <a:t>（五）更加重视理论研究和实际应用的结合</a:t>
            </a:r>
            <a:endParaRPr lang="en-US" altLang="zh-CN" dirty="0">
              <a:latin typeface="Arial" panose="020B0604020202020204" pitchFamily="34" charset="0"/>
            </a:endParaRPr>
          </a:p>
        </p:txBody>
      </p:sp>
      <p:sp>
        <p:nvSpPr>
          <p:cNvPr id="2" name="日期占位符 1"/>
          <p:cNvSpPr/>
          <p:nvPr>
            <p:ph type="dt" sz="half" idx="10"/>
          </p:nvPr>
        </p:nvSpPr>
        <p:spPr/>
        <p:txBody>
          <a:bodyPr/>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2706" name="图片 11" descr="2009042317512542.jpg"/>
          <p:cNvPicPr>
            <a:picLocks noChangeAspect="1"/>
          </p:cNvPicPr>
          <p:nvPr/>
        </p:nvPicPr>
        <p:blipFill>
          <a:blip r:embed="rId1"/>
          <a:stretch>
            <a:fillRect/>
          </a:stretch>
        </p:blipFill>
        <p:spPr>
          <a:xfrm>
            <a:off x="-33337" y="0"/>
            <a:ext cx="9139237" cy="6858000"/>
          </a:xfrm>
          <a:prstGeom prst="rect">
            <a:avLst/>
          </a:prstGeom>
          <a:noFill/>
          <a:ln w="9525">
            <a:noFill/>
          </a:ln>
        </p:spPr>
      </p:pic>
      <p:sp>
        <p:nvSpPr>
          <p:cNvPr id="72707" name="矩形 9"/>
          <p:cNvSpPr/>
          <p:nvPr/>
        </p:nvSpPr>
        <p:spPr>
          <a:xfrm>
            <a:off x="827088" y="187325"/>
            <a:ext cx="7570787" cy="584200"/>
          </a:xfrm>
          <a:prstGeom prst="rect">
            <a:avLst/>
          </a:prstGeom>
          <a:solidFill>
            <a:srgbClr val="9BBB59"/>
          </a:solidFill>
          <a:ln w="25400" cap="flat" cmpd="sng">
            <a:solidFill>
              <a:srgbClr val="718841"/>
            </a:solidFill>
            <a:prstDash val="solid"/>
            <a:miter/>
            <a:headEnd type="none" w="med" len="med"/>
            <a:tailEnd type="none" w="med" len="med"/>
          </a:ln>
        </p:spPr>
        <p:txBody>
          <a:bodyPr wrap="none">
            <a:spAutoFit/>
          </a:bodyPr>
          <a:p>
            <a:r>
              <a:rPr lang="zh-CN" altLang="en-US" sz="3200" dirty="0">
                <a:solidFill>
                  <a:srgbClr val="FFFFFF"/>
                </a:solidFill>
                <a:latin typeface="华文细黑" panose="02010600040101010101" pitchFamily="2" charset="-122"/>
                <a:ea typeface="华文细黑" panose="02010600040101010101" pitchFamily="2" charset="-122"/>
                <a:sym typeface="华文细黑" panose="02010600040101010101" pitchFamily="2" charset="-122"/>
              </a:rPr>
              <a:t>四、我国学前儿童发展心理学的研究概况</a:t>
            </a:r>
            <a:endParaRPr lang="en-US" altLang="zh-CN" dirty="0">
              <a:latin typeface="Arial" panose="020B0604020202020204" pitchFamily="34" charset="0"/>
            </a:endParaRPr>
          </a:p>
        </p:txBody>
      </p:sp>
      <p:sp>
        <p:nvSpPr>
          <p:cNvPr id="72708" name="箭头 1091"/>
          <p:cNvSpPr/>
          <p:nvPr/>
        </p:nvSpPr>
        <p:spPr>
          <a:xfrm flipV="1">
            <a:off x="177800" y="2492375"/>
            <a:ext cx="8715375" cy="2089150"/>
          </a:xfrm>
          <a:prstGeom prst="line">
            <a:avLst/>
          </a:prstGeom>
          <a:ln w="9525" cap="flat" cmpd="sng">
            <a:solidFill>
              <a:schemeClr val="tx1"/>
            </a:solidFill>
            <a:prstDash val="solid"/>
            <a:headEnd type="none" w="med" len="med"/>
            <a:tailEnd type="triangle" w="med" len="med"/>
          </a:ln>
        </p:spPr>
      </p:sp>
      <p:sp>
        <p:nvSpPr>
          <p:cNvPr id="72709" name="AutoShape 5"/>
          <p:cNvSpPr/>
          <p:nvPr/>
        </p:nvSpPr>
        <p:spPr>
          <a:xfrm>
            <a:off x="177800" y="3717925"/>
            <a:ext cx="1657350" cy="698500"/>
          </a:xfrm>
          <a:prstGeom prst="roundRect">
            <a:avLst>
              <a:gd name="adj" fmla="val 16667"/>
            </a:avLst>
          </a:prstGeom>
          <a:solidFill>
            <a:srgbClr val="FFFF99"/>
          </a:solidFill>
          <a:ln w="9525">
            <a:noFill/>
          </a:ln>
        </p:spPr>
        <p:txBody>
          <a:bodyPr wrap="none" anchor="ctr"/>
          <a:p>
            <a:pPr algn="ctr"/>
            <a:r>
              <a:rPr lang="zh-CN" altLang="en-US" sz="2000" b="1" dirty="0">
                <a:latin typeface="Arial" panose="020B0604020202020204" pitchFamily="34" charset="0"/>
              </a:rPr>
              <a:t>20世纪20年代</a:t>
            </a:r>
            <a:endParaRPr lang="zh-CN" altLang="en-US" sz="2000" b="1" dirty="0">
              <a:latin typeface="Arial" panose="020B0604020202020204" pitchFamily="34" charset="0"/>
            </a:endParaRPr>
          </a:p>
        </p:txBody>
      </p:sp>
      <p:sp>
        <p:nvSpPr>
          <p:cNvPr id="72710" name="AutoShape 6"/>
          <p:cNvSpPr/>
          <p:nvPr/>
        </p:nvSpPr>
        <p:spPr>
          <a:xfrm>
            <a:off x="2051050" y="3357563"/>
            <a:ext cx="1296988" cy="698500"/>
          </a:xfrm>
          <a:prstGeom prst="roundRect">
            <a:avLst>
              <a:gd name="adj" fmla="val 16667"/>
            </a:avLst>
          </a:prstGeom>
          <a:solidFill>
            <a:srgbClr val="FFFF99"/>
          </a:solidFill>
          <a:ln w="9525">
            <a:noFill/>
          </a:ln>
        </p:spPr>
        <p:txBody>
          <a:bodyPr wrap="none" anchor="ctr"/>
          <a:p>
            <a:pPr algn="ctr"/>
            <a:r>
              <a:rPr lang="zh-CN" altLang="en-US" sz="2000" b="1" dirty="0">
                <a:latin typeface="Arial" panose="020B0604020202020204" pitchFamily="34" charset="0"/>
              </a:rPr>
              <a:t>30-40年代</a:t>
            </a:r>
            <a:endParaRPr lang="zh-CN" altLang="en-US" sz="2000" b="1" dirty="0">
              <a:latin typeface="Arial" panose="020B0604020202020204" pitchFamily="34" charset="0"/>
            </a:endParaRPr>
          </a:p>
        </p:txBody>
      </p:sp>
      <p:sp>
        <p:nvSpPr>
          <p:cNvPr id="72711" name="AutoShape 7"/>
          <p:cNvSpPr/>
          <p:nvPr/>
        </p:nvSpPr>
        <p:spPr>
          <a:xfrm>
            <a:off x="3419475" y="2924175"/>
            <a:ext cx="1296988" cy="627063"/>
          </a:xfrm>
          <a:prstGeom prst="roundRect">
            <a:avLst>
              <a:gd name="adj" fmla="val 16667"/>
            </a:avLst>
          </a:prstGeom>
          <a:solidFill>
            <a:srgbClr val="FFFF99"/>
          </a:solidFill>
          <a:ln w="9525">
            <a:noFill/>
          </a:ln>
        </p:spPr>
        <p:txBody>
          <a:bodyPr wrap="none" anchor="ctr"/>
          <a:p>
            <a:pPr algn="ctr"/>
            <a:r>
              <a:rPr lang="zh-CN" altLang="en-US" sz="2000" b="1" dirty="0">
                <a:latin typeface="Arial" panose="020B0604020202020204" pitchFamily="34" charset="0"/>
                <a:sym typeface="Arial" panose="020B0604020202020204" pitchFamily="34" charset="0"/>
              </a:rPr>
              <a:t>50年代</a:t>
            </a:r>
            <a:endParaRPr lang="zh-CN" altLang="en-US" sz="2000" b="1" dirty="0">
              <a:latin typeface="Arial" panose="020B0604020202020204" pitchFamily="34" charset="0"/>
              <a:sym typeface="Arial" panose="020B0604020202020204" pitchFamily="34" charset="0"/>
            </a:endParaRPr>
          </a:p>
        </p:txBody>
      </p:sp>
      <p:sp>
        <p:nvSpPr>
          <p:cNvPr id="72712" name="AutoShape 8"/>
          <p:cNvSpPr/>
          <p:nvPr/>
        </p:nvSpPr>
        <p:spPr>
          <a:xfrm>
            <a:off x="4787900" y="2492375"/>
            <a:ext cx="1296988" cy="698500"/>
          </a:xfrm>
          <a:prstGeom prst="roundRect">
            <a:avLst>
              <a:gd name="adj" fmla="val 16667"/>
            </a:avLst>
          </a:prstGeom>
          <a:solidFill>
            <a:srgbClr val="FFFF99"/>
          </a:solidFill>
          <a:ln w="9525">
            <a:noFill/>
          </a:ln>
        </p:spPr>
        <p:txBody>
          <a:bodyPr wrap="none" anchor="ctr"/>
          <a:p>
            <a:pPr algn="ctr"/>
            <a:r>
              <a:rPr lang="zh-CN" altLang="en-US" sz="2000" b="1" dirty="0">
                <a:latin typeface="Arial" panose="020B0604020202020204" pitchFamily="34" charset="0"/>
              </a:rPr>
              <a:t>60年代</a:t>
            </a:r>
            <a:endParaRPr lang="zh-CN" altLang="en-US" dirty="0">
              <a:latin typeface="Arial" panose="020B0604020202020204" pitchFamily="34" charset="0"/>
            </a:endParaRPr>
          </a:p>
        </p:txBody>
      </p:sp>
      <p:sp>
        <p:nvSpPr>
          <p:cNvPr id="72713" name="AutoShape 9"/>
          <p:cNvSpPr/>
          <p:nvPr/>
        </p:nvSpPr>
        <p:spPr>
          <a:xfrm>
            <a:off x="6156325" y="2205038"/>
            <a:ext cx="1296988" cy="698500"/>
          </a:xfrm>
          <a:prstGeom prst="roundRect">
            <a:avLst>
              <a:gd name="adj" fmla="val 16667"/>
            </a:avLst>
          </a:prstGeom>
          <a:solidFill>
            <a:srgbClr val="FFFF99"/>
          </a:solidFill>
          <a:ln w="9525">
            <a:noFill/>
          </a:ln>
        </p:spPr>
        <p:txBody>
          <a:bodyPr wrap="none" anchor="ctr"/>
          <a:p>
            <a:pPr algn="ctr"/>
            <a:r>
              <a:rPr lang="zh-CN" altLang="en-US" sz="2000" b="1" dirty="0">
                <a:latin typeface="Arial" panose="020B0604020202020204" pitchFamily="34" charset="0"/>
              </a:rPr>
              <a:t>70-80年代</a:t>
            </a:r>
            <a:endParaRPr lang="zh-CN" altLang="en-US" dirty="0">
              <a:latin typeface="Arial" panose="020B0604020202020204" pitchFamily="34" charset="0"/>
            </a:endParaRPr>
          </a:p>
        </p:txBody>
      </p:sp>
      <p:sp>
        <p:nvSpPr>
          <p:cNvPr id="72714" name="AutoShape 10"/>
          <p:cNvSpPr/>
          <p:nvPr/>
        </p:nvSpPr>
        <p:spPr>
          <a:xfrm>
            <a:off x="7669213" y="1771650"/>
            <a:ext cx="1296987" cy="698500"/>
          </a:xfrm>
          <a:prstGeom prst="roundRect">
            <a:avLst>
              <a:gd name="adj" fmla="val 16667"/>
            </a:avLst>
          </a:prstGeom>
          <a:solidFill>
            <a:srgbClr val="FFFF99"/>
          </a:solidFill>
          <a:ln w="9525">
            <a:noFill/>
          </a:ln>
        </p:spPr>
        <p:txBody>
          <a:bodyPr wrap="none" anchor="ctr"/>
          <a:p>
            <a:pPr algn="ctr"/>
            <a:r>
              <a:rPr lang="zh-CN" altLang="en-US" sz="2000" b="1" dirty="0">
                <a:latin typeface="Arial" panose="020B0604020202020204" pitchFamily="34" charset="0"/>
              </a:rPr>
              <a:t>近20年</a:t>
            </a:r>
            <a:endParaRPr lang="zh-CN" altLang="en-US" dirty="0">
              <a:latin typeface="Arial" panose="020B0604020202020204" pitchFamily="34" charset="0"/>
            </a:endParaRPr>
          </a:p>
        </p:txBody>
      </p:sp>
      <p:sp>
        <p:nvSpPr>
          <p:cNvPr id="2" name="日期占位符 1"/>
          <p:cNvSpPr/>
          <p:nvPr>
            <p:ph type="dt" sz="half" idx="10"/>
          </p:nvPr>
        </p:nvSpPr>
        <p:spPr/>
        <p:txBody>
          <a:bodyPr/>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3730" name="Picture 17"/>
          <p:cNvPicPr>
            <a:picLocks noChangeAspect="1"/>
          </p:cNvPicPr>
          <p:nvPr/>
        </p:nvPicPr>
        <p:blipFill>
          <a:blip r:embed="rId1">
            <a:clrChange>
              <a:clrFrom>
                <a:srgbClr val="FFFFFF"/>
              </a:clrFrom>
              <a:clrTo>
                <a:srgbClr val="FFFFFF">
                  <a:alpha val="0"/>
                </a:srgbClr>
              </a:clrTo>
            </a:clrChange>
          </a:blip>
          <a:stretch>
            <a:fillRect/>
          </a:stretch>
        </p:blipFill>
        <p:spPr>
          <a:xfrm>
            <a:off x="-244475" y="0"/>
            <a:ext cx="9680575" cy="742950"/>
          </a:xfrm>
          <a:prstGeom prst="rect">
            <a:avLst/>
          </a:prstGeom>
          <a:noFill/>
          <a:ln w="9525">
            <a:noFill/>
          </a:ln>
        </p:spPr>
      </p:pic>
      <p:grpSp>
        <p:nvGrpSpPr>
          <p:cNvPr id="73731" name="组合 73730"/>
          <p:cNvGrpSpPr>
            <a:grpSpLocks noChangeAspect="1"/>
          </p:cNvGrpSpPr>
          <p:nvPr/>
        </p:nvGrpSpPr>
        <p:grpSpPr>
          <a:xfrm>
            <a:off x="0" y="5586413"/>
            <a:ext cx="9144000" cy="1371600"/>
            <a:chOff x="0" y="0"/>
            <a:chExt cx="9144000" cy="1371600"/>
          </a:xfrm>
        </p:grpSpPr>
        <p:pic>
          <p:nvPicPr>
            <p:cNvPr id="73732" name="Picture 2"/>
            <p:cNvPicPr>
              <a:picLocks noChangeAspect="1"/>
            </p:cNvPicPr>
            <p:nvPr/>
          </p:nvPicPr>
          <p:blipFill>
            <a:blip r:embed="rId2">
              <a:clrChange>
                <a:clrFrom>
                  <a:srgbClr val="FFFFFF"/>
                </a:clrFrom>
                <a:clrTo>
                  <a:srgbClr val="FFFFFF">
                    <a:alpha val="0"/>
                  </a:srgbClr>
                </a:clrTo>
              </a:clrChange>
            </a:blip>
            <a:stretch>
              <a:fillRect/>
            </a:stretch>
          </p:blipFill>
          <p:spPr>
            <a:xfrm>
              <a:off x="2428875" y="277812"/>
              <a:ext cx="3079750" cy="1093788"/>
            </a:xfrm>
            <a:prstGeom prst="rect">
              <a:avLst/>
            </a:prstGeom>
            <a:noFill/>
            <a:ln w="9525">
              <a:noFill/>
            </a:ln>
          </p:spPr>
        </p:pic>
        <p:pic>
          <p:nvPicPr>
            <p:cNvPr id="73733" name="Picture 2"/>
            <p:cNvPicPr>
              <a:picLocks noChangeAspect="1"/>
            </p:cNvPicPr>
            <p:nvPr/>
          </p:nvPicPr>
          <p:blipFill>
            <a:blip r:embed="rId3">
              <a:clrChange>
                <a:clrFrom>
                  <a:srgbClr val="FFFFFF"/>
                </a:clrFrom>
                <a:clrTo>
                  <a:srgbClr val="FFFFFF">
                    <a:alpha val="0"/>
                  </a:srgbClr>
                </a:clrTo>
              </a:clrChange>
            </a:blip>
            <a:stretch>
              <a:fillRect/>
            </a:stretch>
          </p:blipFill>
          <p:spPr>
            <a:xfrm>
              <a:off x="0" y="77787"/>
              <a:ext cx="3462338" cy="1293813"/>
            </a:xfrm>
            <a:prstGeom prst="rect">
              <a:avLst/>
            </a:prstGeom>
            <a:noFill/>
            <a:ln w="9525">
              <a:noFill/>
            </a:ln>
          </p:spPr>
        </p:pic>
        <p:pic>
          <p:nvPicPr>
            <p:cNvPr id="73734" name="Picture 2"/>
            <p:cNvPicPr>
              <a:picLocks noChangeAspect="1"/>
            </p:cNvPicPr>
            <p:nvPr/>
          </p:nvPicPr>
          <p:blipFill>
            <a:blip r:embed="rId4">
              <a:clrChange>
                <a:clrFrom>
                  <a:srgbClr val="FFFFFF"/>
                </a:clrFrom>
                <a:clrTo>
                  <a:srgbClr val="FFFFFF">
                    <a:alpha val="0"/>
                  </a:srgbClr>
                </a:clrTo>
              </a:clrChange>
            </a:blip>
            <a:stretch>
              <a:fillRect/>
            </a:stretch>
          </p:blipFill>
          <p:spPr>
            <a:xfrm>
              <a:off x="6443663" y="0"/>
              <a:ext cx="2700337" cy="1362075"/>
            </a:xfrm>
            <a:prstGeom prst="rect">
              <a:avLst/>
            </a:prstGeom>
            <a:noFill/>
            <a:ln w="9525">
              <a:noFill/>
            </a:ln>
          </p:spPr>
        </p:pic>
        <p:pic>
          <p:nvPicPr>
            <p:cNvPr id="73735" name="Picture 2"/>
            <p:cNvPicPr>
              <a:picLocks noChangeAspect="1"/>
            </p:cNvPicPr>
            <p:nvPr/>
          </p:nvPicPr>
          <p:blipFill>
            <a:blip r:embed="rId5">
              <a:clrChange>
                <a:clrFrom>
                  <a:srgbClr val="FFFFFF"/>
                </a:clrFrom>
                <a:clrTo>
                  <a:srgbClr val="FFFFFF">
                    <a:alpha val="0"/>
                  </a:srgbClr>
                </a:clrTo>
              </a:clrChange>
            </a:blip>
            <a:stretch>
              <a:fillRect/>
            </a:stretch>
          </p:blipFill>
          <p:spPr>
            <a:xfrm flipH="1">
              <a:off x="5006561" y="215583"/>
              <a:ext cx="1876476" cy="1093788"/>
            </a:xfrm>
            <a:prstGeom prst="rect">
              <a:avLst/>
            </a:prstGeom>
            <a:noFill/>
            <a:ln w="9525">
              <a:noFill/>
            </a:ln>
          </p:spPr>
        </p:pic>
      </p:grpSp>
      <p:sp>
        <p:nvSpPr>
          <p:cNvPr id="73736" name="矩形 9"/>
          <p:cNvSpPr/>
          <p:nvPr/>
        </p:nvSpPr>
        <p:spPr>
          <a:xfrm>
            <a:off x="0" y="857250"/>
            <a:ext cx="9144000" cy="584200"/>
          </a:xfrm>
          <a:prstGeom prst="rect">
            <a:avLst/>
          </a:prstGeom>
          <a:solidFill>
            <a:srgbClr val="9BBB59"/>
          </a:solidFill>
          <a:ln w="25400" cap="flat" cmpd="sng">
            <a:solidFill>
              <a:srgbClr val="718841"/>
            </a:solidFill>
            <a:prstDash val="solid"/>
            <a:miter/>
            <a:headEnd type="none" w="med" len="med"/>
            <a:tailEnd type="none" w="med" len="med"/>
          </a:ln>
        </p:spPr>
        <p:txBody>
          <a:bodyPr>
            <a:spAutoFit/>
          </a:bodyPr>
          <a:p>
            <a:r>
              <a:rPr lang="zh-CN" altLang="en-US" sz="3200" dirty="0">
                <a:solidFill>
                  <a:srgbClr val="FFFFFF"/>
                </a:solidFill>
                <a:latin typeface="华文细黑" panose="02010600040101010101" pitchFamily="2" charset="-122"/>
                <a:ea typeface="华文细黑" panose="02010600040101010101" pitchFamily="2" charset="-122"/>
                <a:sym typeface="华文细黑" panose="02010600040101010101" pitchFamily="2" charset="-122"/>
              </a:rPr>
              <a:t>第三节 学前儿童发展心理学的研究方法</a:t>
            </a:r>
            <a:endParaRPr lang="en-US" altLang="zh-CN" dirty="0">
              <a:latin typeface="Arial" panose="020B0604020202020204" pitchFamily="34" charset="0"/>
            </a:endParaRPr>
          </a:p>
        </p:txBody>
      </p:sp>
      <p:pic>
        <p:nvPicPr>
          <p:cNvPr id="73737" name="Picture 12" descr="C:\Documents and Settings\Administrator\桌面\12 [转换].png"/>
          <p:cNvPicPr>
            <a:picLocks noChangeAspect="1"/>
          </p:cNvPicPr>
          <p:nvPr/>
        </p:nvPicPr>
        <p:blipFill>
          <a:blip r:embed="rId6"/>
          <a:srcRect r="68590" b="53125"/>
          <a:stretch>
            <a:fillRect/>
          </a:stretch>
        </p:blipFill>
        <p:spPr>
          <a:xfrm>
            <a:off x="0" y="1285875"/>
            <a:ext cx="1285875" cy="1428750"/>
          </a:xfrm>
          <a:prstGeom prst="rect">
            <a:avLst/>
          </a:prstGeom>
          <a:noFill/>
          <a:ln w="9525">
            <a:noFill/>
          </a:ln>
        </p:spPr>
      </p:pic>
      <p:sp>
        <p:nvSpPr>
          <p:cNvPr id="73738" name="TextBox 11"/>
          <p:cNvSpPr/>
          <p:nvPr/>
        </p:nvSpPr>
        <p:spPr>
          <a:xfrm>
            <a:off x="357188" y="1857375"/>
            <a:ext cx="595312" cy="584200"/>
          </a:xfrm>
          <a:prstGeom prst="rect">
            <a:avLst/>
          </a:prstGeom>
          <a:noFill/>
          <a:ln w="9525">
            <a:noFill/>
          </a:ln>
        </p:spPr>
        <p:txBody>
          <a:bodyPr wrap="none">
            <a:spAutoFit/>
          </a:bodyPr>
          <a:p>
            <a:r>
              <a:rPr lang="zh-CN" altLang="en-US" sz="3200" dirty="0">
                <a:solidFill>
                  <a:schemeClr val="bg1"/>
                </a:solidFill>
                <a:latin typeface="黑体" panose="02010609060101010101" pitchFamily="2" charset="-122"/>
                <a:ea typeface="黑体" panose="02010609060101010101" pitchFamily="2" charset="-122"/>
                <a:sym typeface="黑体" panose="02010609060101010101" pitchFamily="2" charset="-122"/>
              </a:rPr>
              <a:t>一</a:t>
            </a:r>
            <a:endParaRPr lang="zh-CN" altLang="en-US" dirty="0">
              <a:latin typeface="Arial" panose="020B0604020202020204" pitchFamily="34" charset="0"/>
            </a:endParaRPr>
          </a:p>
        </p:txBody>
      </p:sp>
      <p:sp>
        <p:nvSpPr>
          <p:cNvPr id="73739" name="TextBox 12"/>
          <p:cNvSpPr/>
          <p:nvPr/>
        </p:nvSpPr>
        <p:spPr>
          <a:xfrm>
            <a:off x="2857500" y="1857375"/>
            <a:ext cx="3416300" cy="523875"/>
          </a:xfrm>
          <a:prstGeom prst="rect">
            <a:avLst/>
          </a:prstGeom>
          <a:noFill/>
          <a:ln w="9525">
            <a:noFill/>
          </a:ln>
        </p:spPr>
        <p:txBody>
          <a:bodyPr wrap="none">
            <a:spAutoFit/>
          </a:bodyPr>
          <a:p>
            <a:r>
              <a:rPr lang="zh-CN" altLang="en-US" sz="2800" dirty="0">
                <a:solidFill>
                  <a:srgbClr val="000000"/>
                </a:solidFill>
                <a:latin typeface="黑体" panose="02010609060101010101" pitchFamily="2" charset="-122"/>
                <a:ea typeface="黑体" panose="02010609060101010101" pitchFamily="2" charset="-122"/>
                <a:sym typeface="黑体" panose="02010609060101010101" pitchFamily="2" charset="-122"/>
              </a:rPr>
              <a:t>横向研究和纵向研究</a:t>
            </a:r>
            <a:endParaRPr lang="zh-CN" altLang="en-US" dirty="0">
              <a:latin typeface="Arial" panose="020B0604020202020204" pitchFamily="34" charset="0"/>
            </a:endParaRPr>
          </a:p>
        </p:txBody>
      </p:sp>
      <p:sp>
        <p:nvSpPr>
          <p:cNvPr id="73740" name="TextBox 13"/>
          <p:cNvSpPr/>
          <p:nvPr/>
        </p:nvSpPr>
        <p:spPr>
          <a:xfrm>
            <a:off x="0" y="2714625"/>
            <a:ext cx="9326563" cy="2773363"/>
          </a:xfrm>
          <a:prstGeom prst="rect">
            <a:avLst/>
          </a:prstGeom>
          <a:noFill/>
          <a:ln w="9525">
            <a:noFill/>
          </a:ln>
        </p:spPr>
        <p:txBody>
          <a:bodyPr wrap="none">
            <a:spAutoFit/>
          </a:bodyPr>
          <a:p>
            <a:r>
              <a:rPr lang="zh-CN" altLang="en-US" sz="2800" dirty="0">
                <a:solidFill>
                  <a:srgbClr val="000000"/>
                </a:solidFill>
                <a:latin typeface="黑体" panose="02010609060101010101" pitchFamily="2" charset="-122"/>
                <a:ea typeface="黑体" panose="02010609060101010101" pitchFamily="2" charset="-122"/>
                <a:sym typeface="黑体" panose="02010609060101010101" pitchFamily="2" charset="-122"/>
              </a:rPr>
              <a:t>横向研究：</a:t>
            </a:r>
            <a:r>
              <a:rPr lang="zh-CN" altLang="en-US" sz="2400" dirty="0">
                <a:solidFill>
                  <a:srgbClr val="000000"/>
                </a:solidFill>
                <a:latin typeface="黑体" panose="02010609060101010101" pitchFamily="2" charset="-122"/>
                <a:ea typeface="黑体" panose="02010609060101010101" pitchFamily="2" charset="-122"/>
                <a:sym typeface="黑体" panose="02010609060101010101" pitchFamily="2" charset="-122"/>
              </a:rPr>
              <a:t>在同一时间内对某一个或某几个年龄阶段的学前儿童</a:t>
            </a:r>
            <a:endParaRPr lang="zh-CN" altLang="en-US" sz="2400" dirty="0">
              <a:solidFill>
                <a:srgbClr val="000000"/>
              </a:solidFill>
              <a:latin typeface="黑体" panose="02010609060101010101" pitchFamily="2" charset="-122"/>
              <a:ea typeface="黑体" panose="02010609060101010101" pitchFamily="2" charset="-122"/>
              <a:sym typeface="黑体" panose="02010609060101010101" pitchFamily="2" charset="-122"/>
            </a:endParaRPr>
          </a:p>
          <a:p>
            <a:r>
              <a:rPr lang="en-US" altLang="zh-CN" sz="2400" dirty="0">
                <a:solidFill>
                  <a:srgbClr val="000000"/>
                </a:solidFill>
                <a:latin typeface="黑体" panose="02010609060101010101" pitchFamily="2" charset="-122"/>
                <a:ea typeface="黑体" panose="02010609060101010101" pitchFamily="2" charset="-122"/>
                <a:sym typeface="黑体" panose="02010609060101010101" pitchFamily="2" charset="-122"/>
              </a:rPr>
              <a:t>            </a:t>
            </a:r>
            <a:r>
              <a:rPr lang="zh-CN" altLang="en-US" sz="2400" dirty="0">
                <a:solidFill>
                  <a:srgbClr val="000000"/>
                </a:solidFill>
                <a:latin typeface="黑体" panose="02010609060101010101" pitchFamily="2" charset="-122"/>
                <a:ea typeface="黑体" panose="02010609060101010101" pitchFamily="2" charset="-122"/>
                <a:sym typeface="黑体" panose="02010609060101010101" pitchFamily="2" charset="-122"/>
              </a:rPr>
              <a:t>的心理发展进行观测或实验，探究儿童心理发展的规律</a:t>
            </a:r>
            <a:endParaRPr lang="zh-CN" altLang="en-US" sz="2400" dirty="0">
              <a:solidFill>
                <a:srgbClr val="000000"/>
              </a:solidFill>
              <a:latin typeface="黑体" panose="02010609060101010101" pitchFamily="2" charset="-122"/>
              <a:ea typeface="黑体" panose="02010609060101010101" pitchFamily="2" charset="-122"/>
              <a:sym typeface="黑体" panose="02010609060101010101" pitchFamily="2" charset="-122"/>
            </a:endParaRPr>
          </a:p>
          <a:p>
            <a:r>
              <a:rPr lang="en-US" altLang="zh-CN" sz="2400" dirty="0">
                <a:solidFill>
                  <a:srgbClr val="000000"/>
                </a:solidFill>
                <a:latin typeface="黑体" panose="02010609060101010101" pitchFamily="2" charset="-122"/>
                <a:ea typeface="黑体" panose="02010609060101010101" pitchFamily="2" charset="-122"/>
                <a:sym typeface="黑体" panose="02010609060101010101" pitchFamily="2" charset="-122"/>
              </a:rPr>
              <a:t>            </a:t>
            </a:r>
            <a:r>
              <a:rPr lang="zh-CN" altLang="en-US" sz="2400" dirty="0">
                <a:solidFill>
                  <a:srgbClr val="000000"/>
                </a:solidFill>
                <a:latin typeface="黑体" panose="02010609060101010101" pitchFamily="2" charset="-122"/>
                <a:ea typeface="黑体" panose="02010609060101010101" pitchFamily="2" charset="-122"/>
                <a:sym typeface="黑体" panose="02010609060101010101" pitchFamily="2" charset="-122"/>
              </a:rPr>
              <a:t>和年龄特征。</a:t>
            </a:r>
            <a:endParaRPr lang="zh-CN" altLang="en-US" sz="2400" dirty="0">
              <a:solidFill>
                <a:srgbClr val="000000"/>
              </a:solidFill>
              <a:latin typeface="黑体" panose="02010609060101010101" pitchFamily="2" charset="-122"/>
              <a:ea typeface="黑体" panose="02010609060101010101" pitchFamily="2" charset="-122"/>
              <a:sym typeface="黑体" panose="02010609060101010101" pitchFamily="2" charset="-122"/>
            </a:endParaRPr>
          </a:p>
          <a:p>
            <a:endParaRPr lang="zh-CN" altLang="en-US" sz="2400" dirty="0">
              <a:solidFill>
                <a:srgbClr val="000000"/>
              </a:solidFill>
              <a:latin typeface="黑体" panose="02010609060101010101" pitchFamily="2" charset="-122"/>
              <a:ea typeface="黑体" panose="02010609060101010101" pitchFamily="2" charset="-122"/>
              <a:sym typeface="黑体" panose="02010609060101010101" pitchFamily="2" charset="-122"/>
            </a:endParaRPr>
          </a:p>
          <a:p>
            <a:r>
              <a:rPr lang="zh-CN" altLang="en-US" sz="2800" dirty="0">
                <a:solidFill>
                  <a:srgbClr val="000000"/>
                </a:solidFill>
                <a:latin typeface="黑体" panose="02010609060101010101" pitchFamily="2" charset="-122"/>
                <a:ea typeface="黑体" panose="02010609060101010101" pitchFamily="2" charset="-122"/>
                <a:sym typeface="黑体" panose="02010609060101010101" pitchFamily="2" charset="-122"/>
              </a:rPr>
              <a:t>纵向研究：</a:t>
            </a:r>
            <a:r>
              <a:rPr lang="zh-CN" altLang="en-US" sz="2400" dirty="0">
                <a:solidFill>
                  <a:srgbClr val="000000"/>
                </a:solidFill>
                <a:latin typeface="黑体" panose="02010609060101010101" pitchFamily="2" charset="-122"/>
                <a:ea typeface="黑体" panose="02010609060101010101" pitchFamily="2" charset="-122"/>
                <a:sym typeface="黑体" panose="02010609060101010101" pitchFamily="2" charset="-122"/>
              </a:rPr>
              <a:t>在比较长的时间内，对一个或一组学前儿童的心理发展</a:t>
            </a:r>
            <a:endParaRPr lang="zh-CN" altLang="en-US" sz="2400" dirty="0">
              <a:solidFill>
                <a:srgbClr val="000000"/>
              </a:solidFill>
              <a:latin typeface="黑体" panose="02010609060101010101" pitchFamily="2" charset="-122"/>
              <a:ea typeface="黑体" panose="02010609060101010101" pitchFamily="2" charset="-122"/>
              <a:sym typeface="黑体" panose="02010609060101010101" pitchFamily="2" charset="-122"/>
            </a:endParaRPr>
          </a:p>
          <a:p>
            <a:r>
              <a:rPr lang="en-US" altLang="zh-CN" sz="2400" dirty="0">
                <a:solidFill>
                  <a:srgbClr val="000000"/>
                </a:solidFill>
                <a:latin typeface="黑体" panose="02010609060101010101" pitchFamily="2" charset="-122"/>
                <a:ea typeface="黑体" panose="02010609060101010101" pitchFamily="2" charset="-122"/>
                <a:sym typeface="黑体" panose="02010609060101010101" pitchFamily="2" charset="-122"/>
              </a:rPr>
              <a:t>            </a:t>
            </a:r>
            <a:r>
              <a:rPr lang="zh-CN" altLang="en-US" sz="2400" dirty="0">
                <a:solidFill>
                  <a:srgbClr val="000000"/>
                </a:solidFill>
                <a:latin typeface="黑体" panose="02010609060101010101" pitchFamily="2" charset="-122"/>
                <a:ea typeface="黑体" panose="02010609060101010101" pitchFamily="2" charset="-122"/>
                <a:sym typeface="黑体" panose="02010609060101010101" pitchFamily="2" charset="-122"/>
              </a:rPr>
              <a:t>进行系统的定期的研究，以探索随着年龄的增长，其心</a:t>
            </a:r>
            <a:endParaRPr lang="zh-CN" altLang="en-US" sz="2400" dirty="0">
              <a:solidFill>
                <a:srgbClr val="000000"/>
              </a:solidFill>
              <a:latin typeface="黑体" panose="02010609060101010101" pitchFamily="2" charset="-122"/>
              <a:ea typeface="黑体" panose="02010609060101010101" pitchFamily="2" charset="-122"/>
              <a:sym typeface="黑体" panose="02010609060101010101" pitchFamily="2" charset="-122"/>
            </a:endParaRPr>
          </a:p>
          <a:p>
            <a:r>
              <a:rPr lang="en-US" altLang="zh-CN" sz="2400" dirty="0">
                <a:solidFill>
                  <a:srgbClr val="000000"/>
                </a:solidFill>
                <a:latin typeface="黑体" panose="02010609060101010101" pitchFamily="2" charset="-122"/>
                <a:ea typeface="黑体" panose="02010609060101010101" pitchFamily="2" charset="-122"/>
                <a:sym typeface="黑体" panose="02010609060101010101" pitchFamily="2" charset="-122"/>
              </a:rPr>
              <a:t>            </a:t>
            </a:r>
            <a:r>
              <a:rPr lang="zh-CN" altLang="en-US" sz="2400" dirty="0">
                <a:solidFill>
                  <a:srgbClr val="000000"/>
                </a:solidFill>
                <a:latin typeface="黑体" panose="02010609060101010101" pitchFamily="2" charset="-122"/>
                <a:ea typeface="黑体" panose="02010609060101010101" pitchFamily="2" charset="-122"/>
                <a:sym typeface="黑体" panose="02010609060101010101" pitchFamily="2" charset="-122"/>
              </a:rPr>
              <a:t>理发展的进程和水平的变化，也叫追踪研究。</a:t>
            </a:r>
            <a:endParaRPr lang="zh-CN" altLang="en-US" dirty="0">
              <a:latin typeface="Arial" panose="020B0604020202020204" pitchFamily="34" charset="0"/>
            </a:endParaRPr>
          </a:p>
        </p:txBody>
      </p:sp>
      <p:sp>
        <p:nvSpPr>
          <p:cNvPr id="2" name="日期占位符 1"/>
          <p:cNvSpPr/>
          <p:nvPr>
            <p:ph type="dt" sz="half" idx="10"/>
          </p:nvPr>
        </p:nvSpPr>
        <p:spPr/>
        <p:txBody>
          <a:bodyPr/>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4754" name="Picture 17"/>
          <p:cNvPicPr>
            <a:picLocks noChangeAspect="1"/>
          </p:cNvPicPr>
          <p:nvPr/>
        </p:nvPicPr>
        <p:blipFill>
          <a:blip r:embed="rId1">
            <a:clrChange>
              <a:clrFrom>
                <a:srgbClr val="FFFFFF"/>
              </a:clrFrom>
              <a:clrTo>
                <a:srgbClr val="FFFFFF">
                  <a:alpha val="0"/>
                </a:srgbClr>
              </a:clrTo>
            </a:clrChange>
          </a:blip>
          <a:stretch>
            <a:fillRect/>
          </a:stretch>
        </p:blipFill>
        <p:spPr>
          <a:xfrm>
            <a:off x="-244475" y="0"/>
            <a:ext cx="9680575" cy="742950"/>
          </a:xfrm>
          <a:prstGeom prst="rect">
            <a:avLst/>
          </a:prstGeom>
          <a:noFill/>
          <a:ln w="9525">
            <a:noFill/>
          </a:ln>
        </p:spPr>
      </p:pic>
      <p:grpSp>
        <p:nvGrpSpPr>
          <p:cNvPr id="74755" name="组合 74754"/>
          <p:cNvGrpSpPr>
            <a:grpSpLocks noChangeAspect="1"/>
          </p:cNvGrpSpPr>
          <p:nvPr/>
        </p:nvGrpSpPr>
        <p:grpSpPr>
          <a:xfrm>
            <a:off x="0" y="5586413"/>
            <a:ext cx="9144000" cy="1371600"/>
            <a:chOff x="0" y="0"/>
            <a:chExt cx="9144000" cy="1371600"/>
          </a:xfrm>
        </p:grpSpPr>
        <p:pic>
          <p:nvPicPr>
            <p:cNvPr id="74756" name="Picture 2"/>
            <p:cNvPicPr>
              <a:picLocks noChangeAspect="1"/>
            </p:cNvPicPr>
            <p:nvPr/>
          </p:nvPicPr>
          <p:blipFill>
            <a:blip r:embed="rId2">
              <a:clrChange>
                <a:clrFrom>
                  <a:srgbClr val="FFFFFF"/>
                </a:clrFrom>
                <a:clrTo>
                  <a:srgbClr val="FFFFFF">
                    <a:alpha val="0"/>
                  </a:srgbClr>
                </a:clrTo>
              </a:clrChange>
            </a:blip>
            <a:stretch>
              <a:fillRect/>
            </a:stretch>
          </p:blipFill>
          <p:spPr>
            <a:xfrm>
              <a:off x="2428875" y="277812"/>
              <a:ext cx="3079750" cy="1093788"/>
            </a:xfrm>
            <a:prstGeom prst="rect">
              <a:avLst/>
            </a:prstGeom>
            <a:noFill/>
            <a:ln w="9525">
              <a:noFill/>
            </a:ln>
          </p:spPr>
        </p:pic>
        <p:pic>
          <p:nvPicPr>
            <p:cNvPr id="74757" name="Picture 2"/>
            <p:cNvPicPr>
              <a:picLocks noChangeAspect="1"/>
            </p:cNvPicPr>
            <p:nvPr/>
          </p:nvPicPr>
          <p:blipFill>
            <a:blip r:embed="rId3">
              <a:clrChange>
                <a:clrFrom>
                  <a:srgbClr val="FFFFFF"/>
                </a:clrFrom>
                <a:clrTo>
                  <a:srgbClr val="FFFFFF">
                    <a:alpha val="0"/>
                  </a:srgbClr>
                </a:clrTo>
              </a:clrChange>
            </a:blip>
            <a:stretch>
              <a:fillRect/>
            </a:stretch>
          </p:blipFill>
          <p:spPr>
            <a:xfrm>
              <a:off x="0" y="77787"/>
              <a:ext cx="3462338" cy="1293813"/>
            </a:xfrm>
            <a:prstGeom prst="rect">
              <a:avLst/>
            </a:prstGeom>
            <a:noFill/>
            <a:ln w="9525">
              <a:noFill/>
            </a:ln>
          </p:spPr>
        </p:pic>
        <p:pic>
          <p:nvPicPr>
            <p:cNvPr id="74758" name="Picture 2"/>
            <p:cNvPicPr>
              <a:picLocks noChangeAspect="1"/>
            </p:cNvPicPr>
            <p:nvPr/>
          </p:nvPicPr>
          <p:blipFill>
            <a:blip r:embed="rId4">
              <a:clrChange>
                <a:clrFrom>
                  <a:srgbClr val="FFFFFF"/>
                </a:clrFrom>
                <a:clrTo>
                  <a:srgbClr val="FFFFFF">
                    <a:alpha val="0"/>
                  </a:srgbClr>
                </a:clrTo>
              </a:clrChange>
            </a:blip>
            <a:stretch>
              <a:fillRect/>
            </a:stretch>
          </p:blipFill>
          <p:spPr>
            <a:xfrm>
              <a:off x="6443663" y="0"/>
              <a:ext cx="2700337" cy="1362075"/>
            </a:xfrm>
            <a:prstGeom prst="rect">
              <a:avLst/>
            </a:prstGeom>
            <a:noFill/>
            <a:ln w="9525">
              <a:noFill/>
            </a:ln>
          </p:spPr>
        </p:pic>
        <p:pic>
          <p:nvPicPr>
            <p:cNvPr id="74759" name="Picture 2"/>
            <p:cNvPicPr>
              <a:picLocks noChangeAspect="1"/>
            </p:cNvPicPr>
            <p:nvPr/>
          </p:nvPicPr>
          <p:blipFill>
            <a:blip r:embed="rId5">
              <a:clrChange>
                <a:clrFrom>
                  <a:srgbClr val="FFFFFF"/>
                </a:clrFrom>
                <a:clrTo>
                  <a:srgbClr val="FFFFFF">
                    <a:alpha val="0"/>
                  </a:srgbClr>
                </a:clrTo>
              </a:clrChange>
            </a:blip>
            <a:stretch>
              <a:fillRect/>
            </a:stretch>
          </p:blipFill>
          <p:spPr>
            <a:xfrm flipH="1">
              <a:off x="5006561" y="215583"/>
              <a:ext cx="1876476" cy="1093788"/>
            </a:xfrm>
            <a:prstGeom prst="rect">
              <a:avLst/>
            </a:prstGeom>
            <a:noFill/>
            <a:ln w="9525">
              <a:noFill/>
            </a:ln>
          </p:spPr>
        </p:pic>
      </p:grpSp>
      <p:pic>
        <p:nvPicPr>
          <p:cNvPr id="74760" name="Picture 12" descr="C:\Documents and Settings\Administrator\桌面\12 [转换].png"/>
          <p:cNvPicPr>
            <a:picLocks noChangeAspect="1"/>
          </p:cNvPicPr>
          <p:nvPr/>
        </p:nvPicPr>
        <p:blipFill>
          <a:blip r:embed="rId6"/>
          <a:srcRect r="68590" b="53125"/>
          <a:stretch>
            <a:fillRect/>
          </a:stretch>
        </p:blipFill>
        <p:spPr>
          <a:xfrm>
            <a:off x="0" y="714375"/>
            <a:ext cx="1285875" cy="1428750"/>
          </a:xfrm>
          <a:prstGeom prst="rect">
            <a:avLst/>
          </a:prstGeom>
          <a:noFill/>
          <a:ln w="9525">
            <a:noFill/>
          </a:ln>
        </p:spPr>
      </p:pic>
      <p:sp>
        <p:nvSpPr>
          <p:cNvPr id="74761" name="TextBox 10"/>
          <p:cNvSpPr/>
          <p:nvPr/>
        </p:nvSpPr>
        <p:spPr>
          <a:xfrm>
            <a:off x="357188" y="1285875"/>
            <a:ext cx="595312" cy="584200"/>
          </a:xfrm>
          <a:prstGeom prst="rect">
            <a:avLst/>
          </a:prstGeom>
          <a:noFill/>
          <a:ln w="9525">
            <a:noFill/>
          </a:ln>
        </p:spPr>
        <p:txBody>
          <a:bodyPr wrap="none">
            <a:spAutoFit/>
          </a:bodyPr>
          <a:p>
            <a:r>
              <a:rPr lang="zh-CN" altLang="en-US" sz="3200" dirty="0">
                <a:solidFill>
                  <a:schemeClr val="bg1"/>
                </a:solidFill>
                <a:latin typeface="黑体" panose="02010609060101010101" pitchFamily="2" charset="-122"/>
                <a:ea typeface="黑体" panose="02010609060101010101" pitchFamily="2" charset="-122"/>
                <a:sym typeface="黑体" panose="02010609060101010101" pitchFamily="2" charset="-122"/>
              </a:rPr>
              <a:t>二</a:t>
            </a:r>
            <a:endParaRPr lang="zh-CN" altLang="en-US" dirty="0">
              <a:latin typeface="Arial" panose="020B0604020202020204" pitchFamily="34" charset="0"/>
            </a:endParaRPr>
          </a:p>
        </p:txBody>
      </p:sp>
      <p:sp>
        <p:nvSpPr>
          <p:cNvPr id="74762" name="TextBox 11"/>
          <p:cNvSpPr/>
          <p:nvPr/>
        </p:nvSpPr>
        <p:spPr>
          <a:xfrm>
            <a:off x="2857500" y="1357313"/>
            <a:ext cx="3416300" cy="523875"/>
          </a:xfrm>
          <a:prstGeom prst="rect">
            <a:avLst/>
          </a:prstGeom>
          <a:noFill/>
          <a:ln w="9525">
            <a:noFill/>
          </a:ln>
        </p:spPr>
        <p:txBody>
          <a:bodyPr wrap="none">
            <a:spAutoFit/>
          </a:bodyPr>
          <a:p>
            <a:r>
              <a:rPr lang="zh-CN" altLang="en-US" sz="2800" dirty="0">
                <a:solidFill>
                  <a:srgbClr val="000000"/>
                </a:solidFill>
                <a:latin typeface="黑体" panose="02010609060101010101" pitchFamily="2" charset="-122"/>
                <a:ea typeface="黑体" panose="02010609060101010101" pitchFamily="2" charset="-122"/>
                <a:sym typeface="黑体" panose="02010609060101010101" pitchFamily="2" charset="-122"/>
              </a:rPr>
              <a:t>整体研究和分析研究</a:t>
            </a:r>
            <a:endParaRPr lang="zh-CN" altLang="en-US" dirty="0">
              <a:latin typeface="Arial" panose="020B0604020202020204" pitchFamily="34" charset="0"/>
            </a:endParaRPr>
          </a:p>
        </p:txBody>
      </p:sp>
      <p:sp>
        <p:nvSpPr>
          <p:cNvPr id="74763" name="TextBox 12"/>
          <p:cNvSpPr/>
          <p:nvPr/>
        </p:nvSpPr>
        <p:spPr>
          <a:xfrm>
            <a:off x="0" y="2214563"/>
            <a:ext cx="9275763" cy="2043112"/>
          </a:xfrm>
          <a:prstGeom prst="rect">
            <a:avLst/>
          </a:prstGeom>
          <a:noFill/>
          <a:ln w="9525">
            <a:noFill/>
          </a:ln>
        </p:spPr>
        <p:txBody>
          <a:bodyPr wrap="none">
            <a:spAutoFit/>
          </a:bodyPr>
          <a:p>
            <a:r>
              <a:rPr lang="zh-CN" altLang="en-US" sz="2800" dirty="0">
                <a:solidFill>
                  <a:srgbClr val="000000"/>
                </a:solidFill>
                <a:latin typeface="黑体" panose="02010609060101010101" pitchFamily="2" charset="-122"/>
                <a:ea typeface="黑体" panose="02010609060101010101" pitchFamily="2" charset="-122"/>
                <a:sym typeface="黑体" panose="02010609060101010101" pitchFamily="2" charset="-122"/>
              </a:rPr>
              <a:t>整体研究：</a:t>
            </a:r>
            <a:r>
              <a:rPr lang="zh-CN" altLang="en-US" sz="2400" dirty="0">
                <a:solidFill>
                  <a:srgbClr val="000000"/>
                </a:solidFill>
                <a:latin typeface="黑体" panose="02010609060101010101" pitchFamily="2" charset="-122"/>
                <a:ea typeface="黑体" panose="02010609060101010101" pitchFamily="2" charset="-122"/>
                <a:sym typeface="黑体" panose="02010609060101010101" pitchFamily="2" charset="-122"/>
              </a:rPr>
              <a:t>把学前儿童的心理作为一个整体结构来研究，主要探索</a:t>
            </a:r>
            <a:endParaRPr lang="zh-CN" altLang="en-US" sz="2400" dirty="0">
              <a:solidFill>
                <a:srgbClr val="000000"/>
              </a:solidFill>
              <a:latin typeface="黑体" panose="02010609060101010101" pitchFamily="2" charset="-122"/>
              <a:ea typeface="黑体" panose="02010609060101010101" pitchFamily="2" charset="-122"/>
              <a:sym typeface="黑体" panose="02010609060101010101" pitchFamily="2" charset="-122"/>
            </a:endParaRPr>
          </a:p>
          <a:p>
            <a:r>
              <a:rPr lang="en-US" altLang="zh-CN" sz="2400" dirty="0">
                <a:solidFill>
                  <a:srgbClr val="000000"/>
                </a:solidFill>
                <a:latin typeface="黑体" panose="02010609060101010101" pitchFamily="2" charset="-122"/>
                <a:ea typeface="黑体" panose="02010609060101010101" pitchFamily="2" charset="-122"/>
                <a:sym typeface="黑体" panose="02010609060101010101" pitchFamily="2" charset="-122"/>
              </a:rPr>
              <a:t>            </a:t>
            </a:r>
            <a:r>
              <a:rPr lang="zh-CN" altLang="en-US" sz="2400" dirty="0">
                <a:solidFill>
                  <a:srgbClr val="000000"/>
                </a:solidFill>
                <a:latin typeface="黑体" panose="02010609060101010101" pitchFamily="2" charset="-122"/>
                <a:ea typeface="黑体" panose="02010609060101010101" pitchFamily="2" charset="-122"/>
                <a:sym typeface="黑体" panose="02010609060101010101" pitchFamily="2" charset="-122"/>
              </a:rPr>
              <a:t>学前儿童心理发展的整个面貌，也称为系统研究。</a:t>
            </a:r>
            <a:endParaRPr lang="zh-CN" altLang="en-US" sz="2400" dirty="0">
              <a:solidFill>
                <a:srgbClr val="000000"/>
              </a:solidFill>
              <a:latin typeface="黑体" panose="02010609060101010101" pitchFamily="2" charset="-122"/>
              <a:ea typeface="黑体" panose="02010609060101010101" pitchFamily="2" charset="-122"/>
              <a:sym typeface="黑体" panose="02010609060101010101" pitchFamily="2" charset="-122"/>
            </a:endParaRPr>
          </a:p>
          <a:p>
            <a:endParaRPr lang="zh-CN" altLang="en-US" sz="2400" dirty="0">
              <a:solidFill>
                <a:srgbClr val="000000"/>
              </a:solidFill>
              <a:latin typeface="黑体" panose="02010609060101010101" pitchFamily="2" charset="-122"/>
              <a:ea typeface="黑体" panose="02010609060101010101" pitchFamily="2" charset="-122"/>
              <a:sym typeface="黑体" panose="02010609060101010101" pitchFamily="2" charset="-122"/>
            </a:endParaRPr>
          </a:p>
          <a:p>
            <a:r>
              <a:rPr lang="zh-CN" altLang="en-US" sz="2800" dirty="0">
                <a:solidFill>
                  <a:srgbClr val="000000"/>
                </a:solidFill>
                <a:latin typeface="黑体" panose="02010609060101010101" pitchFamily="2" charset="-122"/>
                <a:ea typeface="黑体" panose="02010609060101010101" pitchFamily="2" charset="-122"/>
                <a:sym typeface="黑体" panose="02010609060101010101" pitchFamily="2" charset="-122"/>
              </a:rPr>
              <a:t>分析研究：</a:t>
            </a:r>
            <a:r>
              <a:rPr lang="zh-CN" altLang="en-US" sz="2400" dirty="0">
                <a:solidFill>
                  <a:srgbClr val="000000"/>
                </a:solidFill>
                <a:latin typeface="黑体" panose="02010609060101010101" pitchFamily="2" charset="-122"/>
                <a:ea typeface="黑体" panose="02010609060101010101" pitchFamily="2" charset="-122"/>
                <a:sym typeface="黑体" panose="02010609060101010101" pitchFamily="2" charset="-122"/>
              </a:rPr>
              <a:t>对儿童心理发展中某一个别的、局部的问题进行比较深</a:t>
            </a:r>
            <a:endParaRPr lang="zh-CN" altLang="en-US" sz="2400" dirty="0">
              <a:solidFill>
                <a:srgbClr val="000000"/>
              </a:solidFill>
              <a:latin typeface="黑体" panose="02010609060101010101" pitchFamily="2" charset="-122"/>
              <a:ea typeface="黑体" panose="02010609060101010101" pitchFamily="2" charset="-122"/>
              <a:sym typeface="黑体" panose="02010609060101010101" pitchFamily="2" charset="-122"/>
            </a:endParaRPr>
          </a:p>
          <a:p>
            <a:r>
              <a:rPr lang="en-US" altLang="zh-CN" sz="2400" dirty="0">
                <a:solidFill>
                  <a:srgbClr val="000000"/>
                </a:solidFill>
                <a:latin typeface="黑体" panose="02010609060101010101" pitchFamily="2" charset="-122"/>
                <a:ea typeface="黑体" panose="02010609060101010101" pitchFamily="2" charset="-122"/>
                <a:sym typeface="黑体" panose="02010609060101010101" pitchFamily="2" charset="-122"/>
              </a:rPr>
              <a:t>            </a:t>
            </a:r>
            <a:r>
              <a:rPr lang="zh-CN" altLang="en-US" sz="2400" dirty="0">
                <a:solidFill>
                  <a:srgbClr val="000000"/>
                </a:solidFill>
                <a:latin typeface="黑体" panose="02010609060101010101" pitchFamily="2" charset="-122"/>
                <a:ea typeface="黑体" panose="02010609060101010101" pitchFamily="2" charset="-122"/>
                <a:sym typeface="黑体" panose="02010609060101010101" pitchFamily="2" charset="-122"/>
              </a:rPr>
              <a:t>入的研究，也称为专题研究。</a:t>
            </a:r>
            <a:endParaRPr lang="zh-CN" altLang="en-US" dirty="0">
              <a:latin typeface="Arial" panose="020B0604020202020204" pitchFamily="34" charset="0"/>
            </a:endParaRPr>
          </a:p>
        </p:txBody>
      </p:sp>
      <p:sp>
        <p:nvSpPr>
          <p:cNvPr id="2" name="日期占位符 1"/>
          <p:cNvSpPr/>
          <p:nvPr>
            <p:ph type="dt" sz="half" idx="10"/>
          </p:nvPr>
        </p:nvSpPr>
        <p:spPr/>
        <p:txBody>
          <a:bodyPr/>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5778" name="Picture 17"/>
          <p:cNvPicPr>
            <a:picLocks noChangeAspect="1"/>
          </p:cNvPicPr>
          <p:nvPr/>
        </p:nvPicPr>
        <p:blipFill>
          <a:blip r:embed="rId1">
            <a:clrChange>
              <a:clrFrom>
                <a:srgbClr val="FFFFFF"/>
              </a:clrFrom>
              <a:clrTo>
                <a:srgbClr val="FFFFFF">
                  <a:alpha val="0"/>
                </a:srgbClr>
              </a:clrTo>
            </a:clrChange>
          </a:blip>
          <a:stretch>
            <a:fillRect/>
          </a:stretch>
        </p:blipFill>
        <p:spPr>
          <a:xfrm>
            <a:off x="-244475" y="0"/>
            <a:ext cx="9680575" cy="742950"/>
          </a:xfrm>
          <a:prstGeom prst="rect">
            <a:avLst/>
          </a:prstGeom>
          <a:noFill/>
          <a:ln w="9525">
            <a:noFill/>
          </a:ln>
        </p:spPr>
      </p:pic>
      <p:grpSp>
        <p:nvGrpSpPr>
          <p:cNvPr id="75779" name="组合 75778"/>
          <p:cNvGrpSpPr>
            <a:grpSpLocks noChangeAspect="1"/>
          </p:cNvGrpSpPr>
          <p:nvPr/>
        </p:nvGrpSpPr>
        <p:grpSpPr>
          <a:xfrm>
            <a:off x="0" y="5586413"/>
            <a:ext cx="9144000" cy="1371600"/>
            <a:chOff x="0" y="0"/>
            <a:chExt cx="9144000" cy="1371600"/>
          </a:xfrm>
        </p:grpSpPr>
        <p:pic>
          <p:nvPicPr>
            <p:cNvPr id="75780" name="Picture 2"/>
            <p:cNvPicPr>
              <a:picLocks noChangeAspect="1"/>
            </p:cNvPicPr>
            <p:nvPr/>
          </p:nvPicPr>
          <p:blipFill>
            <a:blip r:embed="rId2">
              <a:clrChange>
                <a:clrFrom>
                  <a:srgbClr val="FFFFFF"/>
                </a:clrFrom>
                <a:clrTo>
                  <a:srgbClr val="FFFFFF">
                    <a:alpha val="0"/>
                  </a:srgbClr>
                </a:clrTo>
              </a:clrChange>
            </a:blip>
            <a:stretch>
              <a:fillRect/>
            </a:stretch>
          </p:blipFill>
          <p:spPr>
            <a:xfrm>
              <a:off x="2428875" y="277812"/>
              <a:ext cx="3079750" cy="1093788"/>
            </a:xfrm>
            <a:prstGeom prst="rect">
              <a:avLst/>
            </a:prstGeom>
            <a:noFill/>
            <a:ln w="9525">
              <a:noFill/>
            </a:ln>
          </p:spPr>
        </p:pic>
        <p:pic>
          <p:nvPicPr>
            <p:cNvPr id="75781" name="Picture 2"/>
            <p:cNvPicPr>
              <a:picLocks noChangeAspect="1"/>
            </p:cNvPicPr>
            <p:nvPr/>
          </p:nvPicPr>
          <p:blipFill>
            <a:blip r:embed="rId3">
              <a:clrChange>
                <a:clrFrom>
                  <a:srgbClr val="FFFFFF"/>
                </a:clrFrom>
                <a:clrTo>
                  <a:srgbClr val="FFFFFF">
                    <a:alpha val="0"/>
                  </a:srgbClr>
                </a:clrTo>
              </a:clrChange>
            </a:blip>
            <a:stretch>
              <a:fillRect/>
            </a:stretch>
          </p:blipFill>
          <p:spPr>
            <a:xfrm>
              <a:off x="0" y="77787"/>
              <a:ext cx="3462338" cy="1293813"/>
            </a:xfrm>
            <a:prstGeom prst="rect">
              <a:avLst/>
            </a:prstGeom>
            <a:noFill/>
            <a:ln w="9525">
              <a:noFill/>
            </a:ln>
          </p:spPr>
        </p:pic>
        <p:pic>
          <p:nvPicPr>
            <p:cNvPr id="75782" name="Picture 2"/>
            <p:cNvPicPr>
              <a:picLocks noChangeAspect="1"/>
            </p:cNvPicPr>
            <p:nvPr/>
          </p:nvPicPr>
          <p:blipFill>
            <a:blip r:embed="rId4">
              <a:clrChange>
                <a:clrFrom>
                  <a:srgbClr val="FFFFFF"/>
                </a:clrFrom>
                <a:clrTo>
                  <a:srgbClr val="FFFFFF">
                    <a:alpha val="0"/>
                  </a:srgbClr>
                </a:clrTo>
              </a:clrChange>
            </a:blip>
            <a:stretch>
              <a:fillRect/>
            </a:stretch>
          </p:blipFill>
          <p:spPr>
            <a:xfrm>
              <a:off x="6443663" y="0"/>
              <a:ext cx="2700337" cy="1362075"/>
            </a:xfrm>
            <a:prstGeom prst="rect">
              <a:avLst/>
            </a:prstGeom>
            <a:noFill/>
            <a:ln w="9525">
              <a:noFill/>
            </a:ln>
          </p:spPr>
        </p:pic>
        <p:pic>
          <p:nvPicPr>
            <p:cNvPr id="75783" name="Picture 2"/>
            <p:cNvPicPr>
              <a:picLocks noChangeAspect="1"/>
            </p:cNvPicPr>
            <p:nvPr/>
          </p:nvPicPr>
          <p:blipFill>
            <a:blip r:embed="rId5">
              <a:clrChange>
                <a:clrFrom>
                  <a:srgbClr val="FFFFFF"/>
                </a:clrFrom>
                <a:clrTo>
                  <a:srgbClr val="FFFFFF">
                    <a:alpha val="0"/>
                  </a:srgbClr>
                </a:clrTo>
              </a:clrChange>
            </a:blip>
            <a:stretch>
              <a:fillRect/>
            </a:stretch>
          </p:blipFill>
          <p:spPr>
            <a:xfrm flipH="1">
              <a:off x="5006561" y="215583"/>
              <a:ext cx="1876476" cy="1093788"/>
            </a:xfrm>
            <a:prstGeom prst="rect">
              <a:avLst/>
            </a:prstGeom>
            <a:noFill/>
            <a:ln w="9525">
              <a:noFill/>
            </a:ln>
          </p:spPr>
        </p:pic>
      </p:grpSp>
      <p:pic>
        <p:nvPicPr>
          <p:cNvPr id="75784" name="Picture 12" descr="C:\Documents and Settings\Administrator\桌面\12 [转换].png"/>
          <p:cNvPicPr>
            <a:picLocks noChangeAspect="1"/>
          </p:cNvPicPr>
          <p:nvPr/>
        </p:nvPicPr>
        <p:blipFill>
          <a:blip r:embed="rId6"/>
          <a:srcRect r="68590" b="53125"/>
          <a:stretch>
            <a:fillRect/>
          </a:stretch>
        </p:blipFill>
        <p:spPr>
          <a:xfrm>
            <a:off x="0" y="714375"/>
            <a:ext cx="1285875" cy="1428750"/>
          </a:xfrm>
          <a:prstGeom prst="rect">
            <a:avLst/>
          </a:prstGeom>
          <a:noFill/>
          <a:ln w="9525">
            <a:noFill/>
          </a:ln>
        </p:spPr>
      </p:pic>
      <p:sp>
        <p:nvSpPr>
          <p:cNvPr id="75785" name="TextBox 10"/>
          <p:cNvSpPr/>
          <p:nvPr/>
        </p:nvSpPr>
        <p:spPr>
          <a:xfrm>
            <a:off x="357188" y="1285875"/>
            <a:ext cx="595312" cy="584200"/>
          </a:xfrm>
          <a:prstGeom prst="rect">
            <a:avLst/>
          </a:prstGeom>
          <a:noFill/>
          <a:ln w="9525">
            <a:noFill/>
          </a:ln>
        </p:spPr>
        <p:txBody>
          <a:bodyPr wrap="none">
            <a:spAutoFit/>
          </a:bodyPr>
          <a:p>
            <a:r>
              <a:rPr lang="zh-CN" altLang="en-US" sz="3200" dirty="0">
                <a:solidFill>
                  <a:schemeClr val="bg1"/>
                </a:solidFill>
                <a:latin typeface="黑体" panose="02010609060101010101" pitchFamily="2" charset="-122"/>
                <a:ea typeface="黑体" panose="02010609060101010101" pitchFamily="2" charset="-122"/>
                <a:sym typeface="黑体" panose="02010609060101010101" pitchFamily="2" charset="-122"/>
              </a:rPr>
              <a:t>三</a:t>
            </a:r>
            <a:endParaRPr lang="zh-CN" altLang="en-US" dirty="0">
              <a:latin typeface="Arial" panose="020B0604020202020204" pitchFamily="34" charset="0"/>
            </a:endParaRPr>
          </a:p>
        </p:txBody>
      </p:sp>
      <p:sp>
        <p:nvSpPr>
          <p:cNvPr id="75786" name="TextBox 11"/>
          <p:cNvSpPr/>
          <p:nvPr/>
        </p:nvSpPr>
        <p:spPr>
          <a:xfrm>
            <a:off x="2857500" y="1357313"/>
            <a:ext cx="5211763" cy="523875"/>
          </a:xfrm>
          <a:prstGeom prst="rect">
            <a:avLst/>
          </a:prstGeom>
          <a:noFill/>
          <a:ln w="9525">
            <a:noFill/>
          </a:ln>
        </p:spPr>
        <p:txBody>
          <a:bodyPr wrap="none">
            <a:spAutoFit/>
          </a:bodyPr>
          <a:p>
            <a:r>
              <a:rPr lang="zh-CN" altLang="en-US" sz="2800" dirty="0">
                <a:solidFill>
                  <a:srgbClr val="000000"/>
                </a:solidFill>
                <a:latin typeface="黑体" panose="02010609060101010101" pitchFamily="2" charset="-122"/>
                <a:ea typeface="黑体" panose="02010609060101010101" pitchFamily="2" charset="-122"/>
                <a:sym typeface="黑体" panose="02010609060101010101" pitchFamily="2" charset="-122"/>
              </a:rPr>
              <a:t>差异研究、相关研究和因果研究</a:t>
            </a:r>
            <a:endParaRPr lang="zh-CN" altLang="en-US" dirty="0">
              <a:latin typeface="Arial" panose="020B0604020202020204" pitchFamily="34" charset="0"/>
            </a:endParaRPr>
          </a:p>
        </p:txBody>
      </p:sp>
      <p:sp>
        <p:nvSpPr>
          <p:cNvPr id="75787" name="TextBox 12"/>
          <p:cNvSpPr/>
          <p:nvPr/>
        </p:nvSpPr>
        <p:spPr>
          <a:xfrm>
            <a:off x="0" y="2214563"/>
            <a:ext cx="8858250" cy="2835275"/>
          </a:xfrm>
          <a:prstGeom prst="rect">
            <a:avLst/>
          </a:prstGeom>
          <a:noFill/>
          <a:ln w="9525">
            <a:noFill/>
          </a:ln>
        </p:spPr>
        <p:txBody>
          <a:bodyPr>
            <a:spAutoFit/>
          </a:bodyPr>
          <a:p>
            <a:r>
              <a:rPr lang="zh-CN" altLang="en-US" sz="2800" dirty="0">
                <a:solidFill>
                  <a:srgbClr val="000000"/>
                </a:solidFill>
                <a:latin typeface="黑体" panose="02010609060101010101" pitchFamily="2" charset="-122"/>
                <a:ea typeface="黑体" panose="02010609060101010101" pitchFamily="2" charset="-122"/>
                <a:sym typeface="黑体" panose="02010609060101010101" pitchFamily="2" charset="-122"/>
              </a:rPr>
              <a:t>差异研究：</a:t>
            </a:r>
            <a:r>
              <a:rPr lang="zh-CN" altLang="en-US" sz="2400" dirty="0">
                <a:solidFill>
                  <a:srgbClr val="000000"/>
                </a:solidFill>
                <a:latin typeface="黑体" panose="02010609060101010101" pitchFamily="2" charset="-122"/>
                <a:ea typeface="黑体" panose="02010609060101010101" pitchFamily="2" charset="-122"/>
                <a:sym typeface="黑体" panose="02010609060101010101" pitchFamily="2" charset="-122"/>
              </a:rPr>
              <a:t>研究学前儿童心理活动的差别。</a:t>
            </a:r>
            <a:endParaRPr lang="zh-CN" altLang="en-US" sz="2400" dirty="0">
              <a:solidFill>
                <a:srgbClr val="000000"/>
              </a:solidFill>
              <a:latin typeface="黑体" panose="02010609060101010101" pitchFamily="2" charset="-122"/>
              <a:ea typeface="黑体" panose="02010609060101010101" pitchFamily="2" charset="-122"/>
              <a:sym typeface="黑体" panose="02010609060101010101" pitchFamily="2" charset="-122"/>
            </a:endParaRPr>
          </a:p>
          <a:p>
            <a:endParaRPr lang="zh-CN" altLang="en-US" sz="2400" dirty="0">
              <a:solidFill>
                <a:srgbClr val="000000"/>
              </a:solidFill>
              <a:latin typeface="黑体" panose="02010609060101010101" pitchFamily="2" charset="-122"/>
              <a:ea typeface="黑体" panose="02010609060101010101" pitchFamily="2" charset="-122"/>
              <a:sym typeface="黑体" panose="02010609060101010101" pitchFamily="2" charset="-122"/>
            </a:endParaRPr>
          </a:p>
          <a:p>
            <a:r>
              <a:rPr lang="zh-CN" altLang="en-US" sz="2800" dirty="0">
                <a:solidFill>
                  <a:srgbClr val="000000"/>
                </a:solidFill>
                <a:latin typeface="黑体" panose="02010609060101010101" pitchFamily="2" charset="-122"/>
                <a:ea typeface="黑体" panose="02010609060101010101" pitchFamily="2" charset="-122"/>
                <a:sym typeface="黑体" panose="02010609060101010101" pitchFamily="2" charset="-122"/>
              </a:rPr>
              <a:t>相关研究：</a:t>
            </a:r>
            <a:r>
              <a:rPr lang="zh-CN" altLang="en-US" sz="2400" dirty="0">
                <a:solidFill>
                  <a:srgbClr val="000000"/>
                </a:solidFill>
                <a:latin typeface="黑体" panose="02010609060101010101" pitchFamily="2" charset="-122"/>
                <a:ea typeface="黑体" panose="02010609060101010101" pitchFamily="2" charset="-122"/>
                <a:sym typeface="黑体" panose="02010609060101010101" pitchFamily="2" charset="-122"/>
              </a:rPr>
              <a:t>研究学前儿童心理发展的各现象之间的关系，或心                理现象与其他因素之间的关系。</a:t>
            </a:r>
            <a:endParaRPr lang="zh-CN" altLang="en-US" sz="2400" dirty="0">
              <a:solidFill>
                <a:srgbClr val="000000"/>
              </a:solidFill>
              <a:latin typeface="黑体" panose="02010609060101010101" pitchFamily="2" charset="-122"/>
              <a:ea typeface="黑体" panose="02010609060101010101" pitchFamily="2" charset="-122"/>
              <a:sym typeface="黑体" panose="02010609060101010101" pitchFamily="2" charset="-122"/>
            </a:endParaRPr>
          </a:p>
          <a:p>
            <a:endParaRPr lang="zh-CN" altLang="en-US" sz="2400" dirty="0">
              <a:solidFill>
                <a:srgbClr val="000000"/>
              </a:solidFill>
              <a:latin typeface="黑体" panose="02010609060101010101" pitchFamily="2" charset="-122"/>
              <a:ea typeface="黑体" panose="02010609060101010101" pitchFamily="2" charset="-122"/>
              <a:sym typeface="黑体" panose="02010609060101010101" pitchFamily="2" charset="-122"/>
            </a:endParaRPr>
          </a:p>
          <a:p>
            <a:r>
              <a:rPr lang="zh-CN" altLang="en-US" sz="2800" dirty="0">
                <a:solidFill>
                  <a:srgbClr val="000000"/>
                </a:solidFill>
                <a:latin typeface="黑体" panose="02010609060101010101" pitchFamily="2" charset="-122"/>
                <a:ea typeface="黑体" panose="02010609060101010101" pitchFamily="2" charset="-122"/>
                <a:sym typeface="黑体" panose="02010609060101010101" pitchFamily="2" charset="-122"/>
              </a:rPr>
              <a:t>因果研究：</a:t>
            </a:r>
            <a:r>
              <a:rPr lang="zh-CN" altLang="en-US" sz="2400" dirty="0">
                <a:solidFill>
                  <a:srgbClr val="000000"/>
                </a:solidFill>
                <a:latin typeface="黑体" panose="02010609060101010101" pitchFamily="2" charset="-122"/>
                <a:ea typeface="黑体" panose="02010609060101010101" pitchFamily="2" charset="-122"/>
                <a:sym typeface="黑体" panose="02010609060101010101" pitchFamily="2" charset="-122"/>
              </a:rPr>
              <a:t>研究两个变量之间的因果关系。</a:t>
            </a:r>
            <a:endParaRPr lang="zh-CN" altLang="en-US" sz="2400" dirty="0">
              <a:solidFill>
                <a:srgbClr val="000000"/>
              </a:solidFill>
              <a:latin typeface="黑体" panose="02010609060101010101" pitchFamily="2" charset="-122"/>
              <a:ea typeface="黑体" panose="02010609060101010101" pitchFamily="2" charset="-122"/>
              <a:sym typeface="黑体" panose="02010609060101010101" pitchFamily="2" charset="-122"/>
            </a:endParaRPr>
          </a:p>
          <a:p>
            <a:endParaRPr lang="en-US" altLang="zh-CN" sz="2400" dirty="0">
              <a:solidFill>
                <a:srgbClr val="000000"/>
              </a:solidFill>
              <a:latin typeface="黑体" panose="02010609060101010101" pitchFamily="2" charset="-122"/>
              <a:ea typeface="黑体" panose="02010609060101010101" pitchFamily="2" charset="-122"/>
              <a:sym typeface="黑体" panose="02010609060101010101" pitchFamily="2" charset="-122"/>
            </a:endParaRPr>
          </a:p>
        </p:txBody>
      </p:sp>
      <p:sp>
        <p:nvSpPr>
          <p:cNvPr id="2" name="日期占位符 1"/>
          <p:cNvSpPr/>
          <p:nvPr>
            <p:ph type="dt" sz="half" idx="10"/>
          </p:nvPr>
        </p:nvSpPr>
        <p:spPr/>
        <p:txBody>
          <a:bodyPr/>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6802" name="Picture 17"/>
          <p:cNvPicPr>
            <a:picLocks noChangeAspect="1"/>
          </p:cNvPicPr>
          <p:nvPr/>
        </p:nvPicPr>
        <p:blipFill>
          <a:blip r:embed="rId1">
            <a:clrChange>
              <a:clrFrom>
                <a:srgbClr val="FFFFFF"/>
              </a:clrFrom>
              <a:clrTo>
                <a:srgbClr val="FFFFFF">
                  <a:alpha val="0"/>
                </a:srgbClr>
              </a:clrTo>
            </a:clrChange>
          </a:blip>
          <a:stretch>
            <a:fillRect/>
          </a:stretch>
        </p:blipFill>
        <p:spPr>
          <a:xfrm>
            <a:off x="-244475" y="0"/>
            <a:ext cx="9680575" cy="742950"/>
          </a:xfrm>
          <a:prstGeom prst="rect">
            <a:avLst/>
          </a:prstGeom>
          <a:noFill/>
          <a:ln w="9525">
            <a:noFill/>
          </a:ln>
        </p:spPr>
      </p:pic>
      <p:grpSp>
        <p:nvGrpSpPr>
          <p:cNvPr id="76803" name="组合 76802"/>
          <p:cNvGrpSpPr>
            <a:grpSpLocks noChangeAspect="1"/>
          </p:cNvGrpSpPr>
          <p:nvPr/>
        </p:nvGrpSpPr>
        <p:grpSpPr>
          <a:xfrm>
            <a:off x="0" y="5586413"/>
            <a:ext cx="9144000" cy="1371600"/>
            <a:chOff x="0" y="0"/>
            <a:chExt cx="9144000" cy="1371600"/>
          </a:xfrm>
        </p:grpSpPr>
        <p:pic>
          <p:nvPicPr>
            <p:cNvPr id="76804" name="Picture 2"/>
            <p:cNvPicPr>
              <a:picLocks noChangeAspect="1"/>
            </p:cNvPicPr>
            <p:nvPr/>
          </p:nvPicPr>
          <p:blipFill>
            <a:blip r:embed="rId2">
              <a:clrChange>
                <a:clrFrom>
                  <a:srgbClr val="FFFFFF"/>
                </a:clrFrom>
                <a:clrTo>
                  <a:srgbClr val="FFFFFF">
                    <a:alpha val="0"/>
                  </a:srgbClr>
                </a:clrTo>
              </a:clrChange>
            </a:blip>
            <a:stretch>
              <a:fillRect/>
            </a:stretch>
          </p:blipFill>
          <p:spPr>
            <a:xfrm>
              <a:off x="2428875" y="277812"/>
              <a:ext cx="3079750" cy="1093788"/>
            </a:xfrm>
            <a:prstGeom prst="rect">
              <a:avLst/>
            </a:prstGeom>
            <a:noFill/>
            <a:ln w="9525">
              <a:noFill/>
            </a:ln>
          </p:spPr>
        </p:pic>
        <p:pic>
          <p:nvPicPr>
            <p:cNvPr id="76805" name="Picture 2"/>
            <p:cNvPicPr>
              <a:picLocks noChangeAspect="1"/>
            </p:cNvPicPr>
            <p:nvPr/>
          </p:nvPicPr>
          <p:blipFill>
            <a:blip r:embed="rId3">
              <a:clrChange>
                <a:clrFrom>
                  <a:srgbClr val="FFFFFF"/>
                </a:clrFrom>
                <a:clrTo>
                  <a:srgbClr val="FFFFFF">
                    <a:alpha val="0"/>
                  </a:srgbClr>
                </a:clrTo>
              </a:clrChange>
            </a:blip>
            <a:stretch>
              <a:fillRect/>
            </a:stretch>
          </p:blipFill>
          <p:spPr>
            <a:xfrm>
              <a:off x="0" y="77787"/>
              <a:ext cx="3462338" cy="1293813"/>
            </a:xfrm>
            <a:prstGeom prst="rect">
              <a:avLst/>
            </a:prstGeom>
            <a:noFill/>
            <a:ln w="9525">
              <a:noFill/>
            </a:ln>
          </p:spPr>
        </p:pic>
        <p:pic>
          <p:nvPicPr>
            <p:cNvPr id="76806" name="Picture 2"/>
            <p:cNvPicPr>
              <a:picLocks noChangeAspect="1"/>
            </p:cNvPicPr>
            <p:nvPr/>
          </p:nvPicPr>
          <p:blipFill>
            <a:blip r:embed="rId4">
              <a:clrChange>
                <a:clrFrom>
                  <a:srgbClr val="FFFFFF"/>
                </a:clrFrom>
                <a:clrTo>
                  <a:srgbClr val="FFFFFF">
                    <a:alpha val="0"/>
                  </a:srgbClr>
                </a:clrTo>
              </a:clrChange>
            </a:blip>
            <a:stretch>
              <a:fillRect/>
            </a:stretch>
          </p:blipFill>
          <p:spPr>
            <a:xfrm>
              <a:off x="6443663" y="0"/>
              <a:ext cx="2700337" cy="1362075"/>
            </a:xfrm>
            <a:prstGeom prst="rect">
              <a:avLst/>
            </a:prstGeom>
            <a:noFill/>
            <a:ln w="9525">
              <a:noFill/>
            </a:ln>
          </p:spPr>
        </p:pic>
        <p:pic>
          <p:nvPicPr>
            <p:cNvPr id="76807" name="Picture 2"/>
            <p:cNvPicPr>
              <a:picLocks noChangeAspect="1"/>
            </p:cNvPicPr>
            <p:nvPr/>
          </p:nvPicPr>
          <p:blipFill>
            <a:blip r:embed="rId5">
              <a:clrChange>
                <a:clrFrom>
                  <a:srgbClr val="FFFFFF"/>
                </a:clrFrom>
                <a:clrTo>
                  <a:srgbClr val="FFFFFF">
                    <a:alpha val="0"/>
                  </a:srgbClr>
                </a:clrTo>
              </a:clrChange>
            </a:blip>
            <a:stretch>
              <a:fillRect/>
            </a:stretch>
          </p:blipFill>
          <p:spPr>
            <a:xfrm flipH="1">
              <a:off x="5006561" y="215583"/>
              <a:ext cx="1876476" cy="1093788"/>
            </a:xfrm>
            <a:prstGeom prst="rect">
              <a:avLst/>
            </a:prstGeom>
            <a:noFill/>
            <a:ln w="9525">
              <a:noFill/>
            </a:ln>
          </p:spPr>
        </p:pic>
      </p:grpSp>
      <p:pic>
        <p:nvPicPr>
          <p:cNvPr id="76808" name="Picture 12" descr="C:\Documents and Settings\Administrator\桌面\12 [转换].png"/>
          <p:cNvPicPr>
            <a:picLocks noChangeAspect="1"/>
          </p:cNvPicPr>
          <p:nvPr/>
        </p:nvPicPr>
        <p:blipFill>
          <a:blip r:embed="rId6"/>
          <a:srcRect r="68590" b="53125"/>
          <a:stretch>
            <a:fillRect/>
          </a:stretch>
        </p:blipFill>
        <p:spPr>
          <a:xfrm>
            <a:off x="0" y="714375"/>
            <a:ext cx="1285875" cy="1428750"/>
          </a:xfrm>
          <a:prstGeom prst="rect">
            <a:avLst/>
          </a:prstGeom>
          <a:noFill/>
          <a:ln w="9525">
            <a:noFill/>
          </a:ln>
        </p:spPr>
      </p:pic>
      <p:sp>
        <p:nvSpPr>
          <p:cNvPr id="76809" name="TextBox 10"/>
          <p:cNvSpPr/>
          <p:nvPr/>
        </p:nvSpPr>
        <p:spPr>
          <a:xfrm>
            <a:off x="357188" y="1285875"/>
            <a:ext cx="595312" cy="584200"/>
          </a:xfrm>
          <a:prstGeom prst="rect">
            <a:avLst/>
          </a:prstGeom>
          <a:noFill/>
          <a:ln w="9525">
            <a:noFill/>
          </a:ln>
        </p:spPr>
        <p:txBody>
          <a:bodyPr wrap="none">
            <a:spAutoFit/>
          </a:bodyPr>
          <a:p>
            <a:r>
              <a:rPr lang="zh-CN" altLang="en-US" sz="3200" dirty="0">
                <a:solidFill>
                  <a:schemeClr val="bg1"/>
                </a:solidFill>
                <a:latin typeface="黑体" panose="02010609060101010101" pitchFamily="2" charset="-122"/>
                <a:ea typeface="黑体" panose="02010609060101010101" pitchFamily="2" charset="-122"/>
                <a:sym typeface="黑体" panose="02010609060101010101" pitchFamily="2" charset="-122"/>
              </a:rPr>
              <a:t>四</a:t>
            </a:r>
            <a:endParaRPr lang="zh-CN" altLang="en-US" dirty="0">
              <a:latin typeface="Arial" panose="020B0604020202020204" pitchFamily="34" charset="0"/>
            </a:endParaRPr>
          </a:p>
        </p:txBody>
      </p:sp>
      <p:sp>
        <p:nvSpPr>
          <p:cNvPr id="76810" name="TextBox 11"/>
          <p:cNvSpPr/>
          <p:nvPr/>
        </p:nvSpPr>
        <p:spPr>
          <a:xfrm>
            <a:off x="2857500" y="1357313"/>
            <a:ext cx="1979613" cy="523875"/>
          </a:xfrm>
          <a:prstGeom prst="rect">
            <a:avLst/>
          </a:prstGeom>
          <a:noFill/>
          <a:ln w="9525">
            <a:noFill/>
          </a:ln>
        </p:spPr>
        <p:txBody>
          <a:bodyPr wrap="none">
            <a:spAutoFit/>
          </a:bodyPr>
          <a:p>
            <a:r>
              <a:rPr lang="zh-CN" altLang="en-US" sz="2800" dirty="0">
                <a:solidFill>
                  <a:srgbClr val="000000"/>
                </a:solidFill>
                <a:latin typeface="黑体" panose="02010609060101010101" pitchFamily="2" charset="-122"/>
                <a:ea typeface="黑体" panose="02010609060101010101" pitchFamily="2" charset="-122"/>
                <a:sym typeface="黑体" panose="02010609060101010101" pitchFamily="2" charset="-122"/>
              </a:rPr>
              <a:t>跨文化研究</a:t>
            </a:r>
            <a:endParaRPr lang="zh-CN" altLang="en-US" dirty="0">
              <a:latin typeface="Arial" panose="020B0604020202020204" pitchFamily="34" charset="0"/>
            </a:endParaRPr>
          </a:p>
        </p:txBody>
      </p:sp>
      <p:sp>
        <p:nvSpPr>
          <p:cNvPr id="76811" name="TextBox 12"/>
          <p:cNvSpPr/>
          <p:nvPr/>
        </p:nvSpPr>
        <p:spPr>
          <a:xfrm>
            <a:off x="106363" y="2205038"/>
            <a:ext cx="8858250" cy="1631950"/>
          </a:xfrm>
          <a:prstGeom prst="rect">
            <a:avLst/>
          </a:prstGeom>
          <a:noFill/>
          <a:ln w="9525">
            <a:noFill/>
          </a:ln>
        </p:spPr>
        <p:txBody>
          <a:bodyPr>
            <a:spAutoFit/>
          </a:bodyPr>
          <a:p>
            <a:r>
              <a:rPr lang="zh-CN" altLang="en-US" sz="2800" dirty="0">
                <a:solidFill>
                  <a:srgbClr val="000000"/>
                </a:solidFill>
                <a:latin typeface="黑体" panose="02010609060101010101" pitchFamily="2" charset="-122"/>
                <a:ea typeface="黑体" panose="02010609060101010101" pitchFamily="2" charset="-122"/>
                <a:sym typeface="黑体" panose="02010609060101010101" pitchFamily="2" charset="-122"/>
              </a:rPr>
              <a:t>跨文化研究：</a:t>
            </a:r>
            <a:r>
              <a:rPr lang="zh-CN" altLang="en-US" sz="2400" dirty="0">
                <a:solidFill>
                  <a:srgbClr val="000000"/>
                </a:solidFill>
                <a:latin typeface="黑体" panose="02010609060101010101" pitchFamily="2" charset="-122"/>
                <a:ea typeface="黑体" panose="02010609060101010101" pitchFamily="2" charset="-122"/>
                <a:sym typeface="黑体" panose="02010609060101010101" pitchFamily="2" charset="-122"/>
              </a:rPr>
              <a:t>通过对不同社会文化背景下的学前儿童进行研究，来探讨儿童心理发展的共同规律和不同社会生活条件对儿童心理发展的影响，也成交叉文化研究。</a:t>
            </a:r>
            <a:endParaRPr lang="zh-CN" altLang="en-US" sz="2400" dirty="0">
              <a:solidFill>
                <a:srgbClr val="000000"/>
              </a:solidFill>
              <a:latin typeface="黑体" panose="02010609060101010101" pitchFamily="2" charset="-122"/>
              <a:ea typeface="黑体" panose="02010609060101010101" pitchFamily="2" charset="-122"/>
              <a:sym typeface="黑体" panose="02010609060101010101" pitchFamily="2" charset="-122"/>
            </a:endParaRPr>
          </a:p>
          <a:p>
            <a:endParaRPr lang="en-US" altLang="zh-CN" sz="2400" dirty="0">
              <a:solidFill>
                <a:srgbClr val="000000"/>
              </a:solidFill>
              <a:latin typeface="黑体" panose="02010609060101010101" pitchFamily="2" charset="-122"/>
              <a:ea typeface="黑体" panose="02010609060101010101" pitchFamily="2" charset="-122"/>
              <a:sym typeface="黑体" panose="02010609060101010101" pitchFamily="2" charset="-122"/>
            </a:endParaRPr>
          </a:p>
        </p:txBody>
      </p:sp>
      <p:sp>
        <p:nvSpPr>
          <p:cNvPr id="2" name="日期占位符 1"/>
          <p:cNvSpPr/>
          <p:nvPr>
            <p:ph type="dt" sz="half" idx="10"/>
          </p:nvPr>
        </p:nvSpPr>
        <p:spPr/>
        <p:txBody>
          <a:bodyPr/>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7826" name="Picture 17"/>
          <p:cNvPicPr>
            <a:picLocks noChangeAspect="1"/>
          </p:cNvPicPr>
          <p:nvPr/>
        </p:nvPicPr>
        <p:blipFill>
          <a:blip r:embed="rId1">
            <a:clrChange>
              <a:clrFrom>
                <a:srgbClr val="FFFFFF"/>
              </a:clrFrom>
              <a:clrTo>
                <a:srgbClr val="FFFFFF">
                  <a:alpha val="0"/>
                </a:srgbClr>
              </a:clrTo>
            </a:clrChange>
          </a:blip>
          <a:stretch>
            <a:fillRect/>
          </a:stretch>
        </p:blipFill>
        <p:spPr>
          <a:xfrm>
            <a:off x="-244475" y="0"/>
            <a:ext cx="9680575" cy="742950"/>
          </a:xfrm>
          <a:prstGeom prst="rect">
            <a:avLst/>
          </a:prstGeom>
          <a:noFill/>
          <a:ln w="9525">
            <a:noFill/>
          </a:ln>
        </p:spPr>
      </p:pic>
      <p:grpSp>
        <p:nvGrpSpPr>
          <p:cNvPr id="77827" name="组合 77826"/>
          <p:cNvGrpSpPr>
            <a:grpSpLocks noChangeAspect="1"/>
          </p:cNvGrpSpPr>
          <p:nvPr/>
        </p:nvGrpSpPr>
        <p:grpSpPr>
          <a:xfrm>
            <a:off x="0" y="5586413"/>
            <a:ext cx="9144000" cy="1371600"/>
            <a:chOff x="0" y="0"/>
            <a:chExt cx="9144000" cy="1371600"/>
          </a:xfrm>
        </p:grpSpPr>
        <p:pic>
          <p:nvPicPr>
            <p:cNvPr id="77828" name="Picture 2"/>
            <p:cNvPicPr>
              <a:picLocks noChangeAspect="1"/>
            </p:cNvPicPr>
            <p:nvPr/>
          </p:nvPicPr>
          <p:blipFill>
            <a:blip r:embed="rId2">
              <a:clrChange>
                <a:clrFrom>
                  <a:srgbClr val="FFFFFF"/>
                </a:clrFrom>
                <a:clrTo>
                  <a:srgbClr val="FFFFFF">
                    <a:alpha val="0"/>
                  </a:srgbClr>
                </a:clrTo>
              </a:clrChange>
            </a:blip>
            <a:stretch>
              <a:fillRect/>
            </a:stretch>
          </p:blipFill>
          <p:spPr>
            <a:xfrm>
              <a:off x="2428875" y="277812"/>
              <a:ext cx="3079750" cy="1093788"/>
            </a:xfrm>
            <a:prstGeom prst="rect">
              <a:avLst/>
            </a:prstGeom>
            <a:noFill/>
            <a:ln w="9525">
              <a:noFill/>
            </a:ln>
          </p:spPr>
        </p:pic>
        <p:pic>
          <p:nvPicPr>
            <p:cNvPr id="77829" name="Picture 2"/>
            <p:cNvPicPr>
              <a:picLocks noChangeAspect="1"/>
            </p:cNvPicPr>
            <p:nvPr/>
          </p:nvPicPr>
          <p:blipFill>
            <a:blip r:embed="rId3">
              <a:clrChange>
                <a:clrFrom>
                  <a:srgbClr val="FFFFFF"/>
                </a:clrFrom>
                <a:clrTo>
                  <a:srgbClr val="FFFFFF">
                    <a:alpha val="0"/>
                  </a:srgbClr>
                </a:clrTo>
              </a:clrChange>
            </a:blip>
            <a:stretch>
              <a:fillRect/>
            </a:stretch>
          </p:blipFill>
          <p:spPr>
            <a:xfrm>
              <a:off x="0" y="77787"/>
              <a:ext cx="3462338" cy="1293813"/>
            </a:xfrm>
            <a:prstGeom prst="rect">
              <a:avLst/>
            </a:prstGeom>
            <a:noFill/>
            <a:ln w="9525">
              <a:noFill/>
            </a:ln>
          </p:spPr>
        </p:pic>
        <p:pic>
          <p:nvPicPr>
            <p:cNvPr id="77830" name="Picture 2"/>
            <p:cNvPicPr>
              <a:picLocks noChangeAspect="1"/>
            </p:cNvPicPr>
            <p:nvPr/>
          </p:nvPicPr>
          <p:blipFill>
            <a:blip r:embed="rId4">
              <a:clrChange>
                <a:clrFrom>
                  <a:srgbClr val="FFFFFF"/>
                </a:clrFrom>
                <a:clrTo>
                  <a:srgbClr val="FFFFFF">
                    <a:alpha val="0"/>
                  </a:srgbClr>
                </a:clrTo>
              </a:clrChange>
            </a:blip>
            <a:stretch>
              <a:fillRect/>
            </a:stretch>
          </p:blipFill>
          <p:spPr>
            <a:xfrm>
              <a:off x="6443663" y="0"/>
              <a:ext cx="2700337" cy="1362075"/>
            </a:xfrm>
            <a:prstGeom prst="rect">
              <a:avLst/>
            </a:prstGeom>
            <a:noFill/>
            <a:ln w="9525">
              <a:noFill/>
            </a:ln>
          </p:spPr>
        </p:pic>
        <p:pic>
          <p:nvPicPr>
            <p:cNvPr id="77831" name="Picture 2"/>
            <p:cNvPicPr>
              <a:picLocks noChangeAspect="1"/>
            </p:cNvPicPr>
            <p:nvPr/>
          </p:nvPicPr>
          <p:blipFill>
            <a:blip r:embed="rId5">
              <a:clrChange>
                <a:clrFrom>
                  <a:srgbClr val="FFFFFF"/>
                </a:clrFrom>
                <a:clrTo>
                  <a:srgbClr val="FFFFFF">
                    <a:alpha val="0"/>
                  </a:srgbClr>
                </a:clrTo>
              </a:clrChange>
            </a:blip>
            <a:stretch>
              <a:fillRect/>
            </a:stretch>
          </p:blipFill>
          <p:spPr>
            <a:xfrm flipH="1">
              <a:off x="5006561" y="215583"/>
              <a:ext cx="1876476" cy="1093788"/>
            </a:xfrm>
            <a:prstGeom prst="rect">
              <a:avLst/>
            </a:prstGeom>
            <a:noFill/>
            <a:ln w="9525">
              <a:noFill/>
            </a:ln>
          </p:spPr>
        </p:pic>
      </p:grpSp>
      <p:sp>
        <p:nvSpPr>
          <p:cNvPr id="77832" name="Text Box 8"/>
          <p:cNvSpPr txBox="1"/>
          <p:nvPr/>
        </p:nvSpPr>
        <p:spPr>
          <a:xfrm>
            <a:off x="609600" y="1052513"/>
            <a:ext cx="1301750" cy="762000"/>
          </a:xfrm>
          <a:prstGeom prst="rect">
            <a:avLst/>
          </a:prstGeom>
          <a:noFill/>
          <a:ln w="9525">
            <a:noFill/>
          </a:ln>
        </p:spPr>
        <p:txBody>
          <a:bodyPr wrap="none">
            <a:spAutoFit/>
          </a:bodyPr>
          <a:p>
            <a:r>
              <a:rPr lang="zh-CN" altLang="en-US" sz="4400" dirty="0">
                <a:latin typeface="Arial" panose="020B0604020202020204" pitchFamily="34" charset="0"/>
                <a:ea typeface="楷体" panose="02010609060101010101" charset="-122"/>
              </a:rPr>
              <a:t>作业</a:t>
            </a:r>
            <a:endParaRPr lang="zh-CN" altLang="en-US" sz="4400" dirty="0">
              <a:latin typeface="Arial" panose="020B0604020202020204" pitchFamily="34" charset="0"/>
              <a:ea typeface="楷体" panose="02010609060101010101" charset="-122"/>
            </a:endParaRPr>
          </a:p>
        </p:txBody>
      </p:sp>
      <p:sp>
        <p:nvSpPr>
          <p:cNvPr id="77833" name="Text Box 9"/>
          <p:cNvSpPr txBox="1"/>
          <p:nvPr/>
        </p:nvSpPr>
        <p:spPr>
          <a:xfrm>
            <a:off x="825500" y="1771650"/>
            <a:ext cx="7708900" cy="946150"/>
          </a:xfrm>
          <a:prstGeom prst="rect">
            <a:avLst/>
          </a:prstGeom>
          <a:noFill/>
          <a:ln w="9525">
            <a:noFill/>
          </a:ln>
        </p:spPr>
        <p:txBody>
          <a:bodyPr>
            <a:spAutoFit/>
          </a:bodyPr>
          <a:p>
            <a:r>
              <a:rPr lang="zh-CN" altLang="en-US" sz="2800" dirty="0">
                <a:latin typeface="Arial" panose="020B0604020202020204" pitchFamily="34" charset="0"/>
                <a:ea typeface="楷体" panose="02010609060101010101" charset="-122"/>
              </a:rPr>
              <a:t>1、总结西方学前儿童心理研究的发展流派观点，以表格形式呈现，下周上课时上交课代表。</a:t>
            </a:r>
            <a:endParaRPr lang="zh-CN" altLang="en-US" sz="2800" dirty="0">
              <a:latin typeface="Arial" panose="020B0604020202020204" pitchFamily="34" charset="0"/>
              <a:ea typeface="楷体" panose="02010609060101010101" charset="-122"/>
            </a:endParaRPr>
          </a:p>
        </p:txBody>
      </p:sp>
      <p:graphicFrame>
        <p:nvGraphicFramePr>
          <p:cNvPr id="77834" name="表格 77833"/>
          <p:cNvGraphicFramePr/>
          <p:nvPr/>
        </p:nvGraphicFramePr>
        <p:xfrm>
          <a:off x="754063" y="2924175"/>
          <a:ext cx="8047038" cy="1681163"/>
        </p:xfrm>
        <a:graphic>
          <a:graphicData uri="http://schemas.openxmlformats.org/drawingml/2006/table">
            <a:tbl>
              <a:tblPr/>
              <a:tblGrid>
                <a:gridCol w="963613"/>
                <a:gridCol w="1544637"/>
                <a:gridCol w="4435475"/>
                <a:gridCol w="1103313"/>
              </a:tblGrid>
              <a:tr h="557213">
                <a:tc>
                  <a:txBody>
                    <a:bodyPr wrap="square"/>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spcBef>
                          <a:spcPct val="20000"/>
                        </a:spcBef>
                        <a:buNone/>
                      </a:pPr>
                      <a:r>
                        <a:rPr lang="zh-CN" altLang="en-US" sz="2400" b="1">
                          <a:solidFill>
                            <a:srgbClr val="FFFFFF"/>
                          </a:solidFill>
                          <a:latin typeface="Calibri" panose="020F0502020204030204" pitchFamily="2" charset="0"/>
                          <a:sym typeface="Calibri" panose="020F0502020204030204" pitchFamily="2" charset="0"/>
                        </a:rPr>
                        <a:t>学派</a:t>
                      </a:r>
                      <a:endParaRPr lang="zh-CN" altLang="en-US" sz="2400" b="1">
                        <a:solidFill>
                          <a:srgbClr val="FFFFFF"/>
                        </a:solidFill>
                        <a:latin typeface="Calibri" panose="020F0502020204030204" pitchFamily="2" charset="0"/>
                        <a:sym typeface="Calibri" panose="020F0502020204030204" pitchFamily="2" charset="0"/>
                      </a:endParaRPr>
                    </a:p>
                  </a:txBody>
                  <a:tcPr vert="horz" anchor="t">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wrap="square"/>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spcBef>
                          <a:spcPct val="20000"/>
                        </a:spcBef>
                        <a:buNone/>
                      </a:pPr>
                      <a:r>
                        <a:rPr lang="zh-CN" altLang="en-US" sz="2400" b="1">
                          <a:solidFill>
                            <a:srgbClr val="FFFFFF"/>
                          </a:solidFill>
                          <a:latin typeface="Calibri" panose="020F0502020204030204" pitchFamily="2" charset="0"/>
                          <a:sym typeface="Calibri" panose="020F0502020204030204" pitchFamily="2" charset="0"/>
                        </a:rPr>
                        <a:t>代表人物</a:t>
                      </a:r>
                      <a:endParaRPr lang="zh-CN" altLang="en-US" sz="2400" b="1">
                        <a:solidFill>
                          <a:srgbClr val="FFFFFF"/>
                        </a:solidFill>
                        <a:latin typeface="Calibri" panose="020F0502020204030204" pitchFamily="2" charset="0"/>
                        <a:sym typeface="Calibri" panose="020F0502020204030204" pitchFamily="2" charset="0"/>
                      </a:endParaRPr>
                    </a:p>
                  </a:txBody>
                  <a:tcPr vert="horz" anchor="t">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wrap="square"/>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spcBef>
                          <a:spcPct val="20000"/>
                        </a:spcBef>
                        <a:buNone/>
                      </a:pPr>
                      <a:r>
                        <a:rPr lang="zh-CN" altLang="en-US" sz="2400" b="1">
                          <a:solidFill>
                            <a:srgbClr val="FFFFFF"/>
                          </a:solidFill>
                          <a:latin typeface="Calibri" panose="020F0502020204030204" pitchFamily="2" charset="0"/>
                          <a:sym typeface="Calibri" panose="020F0502020204030204" pitchFamily="2" charset="0"/>
                        </a:rPr>
                        <a:t>内容（观点、代表性实验等）</a:t>
                      </a:r>
                      <a:endParaRPr lang="zh-CN" altLang="en-US" sz="2400" b="1">
                        <a:solidFill>
                          <a:srgbClr val="FFFFFF"/>
                        </a:solidFill>
                        <a:latin typeface="Calibri" panose="020F0502020204030204" pitchFamily="2" charset="0"/>
                        <a:sym typeface="Calibri" panose="020F0502020204030204" pitchFamily="2" charset="0"/>
                      </a:endParaRPr>
                    </a:p>
                  </a:txBody>
                  <a:tcPr vert="horz" anchor="t">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wrap="square"/>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spcBef>
                          <a:spcPct val="20000"/>
                        </a:spcBef>
                        <a:buNone/>
                      </a:pPr>
                      <a:r>
                        <a:rPr lang="zh-CN" altLang="en-US" sz="2400" b="1">
                          <a:solidFill>
                            <a:srgbClr val="FFFFFF"/>
                          </a:solidFill>
                          <a:latin typeface="Calibri" panose="020F0502020204030204" pitchFamily="2" charset="0"/>
                          <a:sym typeface="Calibri" panose="020F0502020204030204" pitchFamily="2" charset="0"/>
                        </a:rPr>
                        <a:t>评价</a:t>
                      </a:r>
                      <a:endParaRPr lang="zh-CN" altLang="en-US" sz="2400" b="1">
                        <a:solidFill>
                          <a:srgbClr val="FFFFFF"/>
                        </a:solidFill>
                        <a:latin typeface="Calibri" panose="020F0502020204030204" pitchFamily="2" charset="0"/>
                        <a:sym typeface="Calibri" panose="020F0502020204030204" pitchFamily="2" charset="0"/>
                      </a:endParaRPr>
                    </a:p>
                  </a:txBody>
                  <a:tcPr vert="horz" anchor="t">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r>
              <a:tr h="1123950">
                <a:tc>
                  <a:txBody>
                    <a:bodyPr wrap="square"/>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spcBef>
                          <a:spcPct val="20000"/>
                        </a:spcBef>
                        <a:buNone/>
                      </a:pPr>
                      <a:endParaRPr lang="zh-CN" altLang="en-US">
                        <a:solidFill>
                          <a:srgbClr val="000000"/>
                        </a:solidFill>
                        <a:latin typeface="Calibri" panose="020F0502020204030204" pitchFamily="2" charset="0"/>
                        <a:sym typeface="Calibri" panose="020F0502020204030204" pitchFamily="2" charset="0"/>
                      </a:endParaRPr>
                    </a:p>
                  </a:txBody>
                  <a:tcPr vert="horz" anchor="t">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wrap="square"/>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spcBef>
                          <a:spcPct val="20000"/>
                        </a:spcBef>
                        <a:buNone/>
                      </a:pPr>
                      <a:endParaRPr lang="zh-CN" altLang="en-US">
                        <a:solidFill>
                          <a:srgbClr val="000000"/>
                        </a:solidFill>
                        <a:latin typeface="Calibri" panose="020F0502020204030204" pitchFamily="2" charset="0"/>
                        <a:sym typeface="Calibri" panose="020F0502020204030204" pitchFamily="2" charset="0"/>
                      </a:endParaRPr>
                    </a:p>
                  </a:txBody>
                  <a:tcPr vert="horz" anchor="t">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wrap="square"/>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spcBef>
                          <a:spcPct val="20000"/>
                        </a:spcBef>
                        <a:buNone/>
                      </a:pPr>
                      <a:endParaRPr lang="zh-CN" altLang="en-US">
                        <a:solidFill>
                          <a:srgbClr val="000000"/>
                        </a:solidFill>
                        <a:latin typeface="Calibri" panose="020F0502020204030204" pitchFamily="2" charset="0"/>
                        <a:sym typeface="Calibri" panose="020F0502020204030204" pitchFamily="2" charset="0"/>
                      </a:endParaRPr>
                    </a:p>
                  </a:txBody>
                  <a:tcPr vert="horz" anchor="t">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wrap="square"/>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spcBef>
                          <a:spcPct val="20000"/>
                        </a:spcBef>
                        <a:buNone/>
                      </a:pPr>
                      <a:endParaRPr lang="zh-CN" altLang="en-US">
                        <a:solidFill>
                          <a:srgbClr val="000000"/>
                        </a:solidFill>
                        <a:latin typeface="Calibri" panose="020F0502020204030204" pitchFamily="2" charset="0"/>
                        <a:sym typeface="Calibri" panose="020F0502020204030204" pitchFamily="2" charset="0"/>
                      </a:endParaRPr>
                    </a:p>
                  </a:txBody>
                  <a:tcPr vert="horz" anchor="t">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r>
            </a:tbl>
          </a:graphicData>
        </a:graphic>
      </p:graphicFrame>
      <p:sp>
        <p:nvSpPr>
          <p:cNvPr id="77851" name="Text Box 41"/>
          <p:cNvSpPr txBox="1"/>
          <p:nvPr/>
        </p:nvSpPr>
        <p:spPr>
          <a:xfrm>
            <a:off x="825500" y="4725988"/>
            <a:ext cx="7708900" cy="944562"/>
          </a:xfrm>
          <a:prstGeom prst="rect">
            <a:avLst/>
          </a:prstGeom>
          <a:noFill/>
          <a:ln w="9525">
            <a:noFill/>
          </a:ln>
        </p:spPr>
        <p:txBody>
          <a:bodyPr>
            <a:spAutoFit/>
          </a:bodyPr>
          <a:p>
            <a:r>
              <a:rPr lang="zh-CN" altLang="en-US" sz="2800" dirty="0">
                <a:latin typeface="Arial" panose="020B0604020202020204" pitchFamily="34" charset="0"/>
                <a:ea typeface="楷体" panose="02010609060101010101" charset="-122"/>
              </a:rPr>
              <a:t>2、阅读小资料：学前儿童亲社会性的调查研究，了解学术论文写作格式。</a:t>
            </a:r>
            <a:endParaRPr lang="zh-CN" altLang="en-US" dirty="0">
              <a:latin typeface="Arial" panose="020B0604020202020204" pitchFamily="34" charset="0"/>
            </a:endParaRPr>
          </a:p>
        </p:txBody>
      </p:sp>
      <p:sp>
        <p:nvSpPr>
          <p:cNvPr id="2" name="日期占位符 1"/>
          <p:cNvSpPr/>
          <p:nvPr>
            <p:ph type="dt" sz="half" idx="10"/>
          </p:nvPr>
        </p:nvSpPr>
        <p:spPr/>
        <p:txBody>
          <a:bodyPr/>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8850" name="Picture 17"/>
          <p:cNvPicPr>
            <a:picLocks noChangeAspect="1"/>
          </p:cNvPicPr>
          <p:nvPr/>
        </p:nvPicPr>
        <p:blipFill>
          <a:blip r:embed="rId1">
            <a:clrChange>
              <a:clrFrom>
                <a:srgbClr val="FFFFFF"/>
              </a:clrFrom>
              <a:clrTo>
                <a:srgbClr val="FFFFFF">
                  <a:alpha val="0"/>
                </a:srgbClr>
              </a:clrTo>
            </a:clrChange>
          </a:blip>
          <a:stretch>
            <a:fillRect/>
          </a:stretch>
        </p:blipFill>
        <p:spPr>
          <a:xfrm>
            <a:off x="-244475" y="0"/>
            <a:ext cx="9680575" cy="742950"/>
          </a:xfrm>
          <a:prstGeom prst="rect">
            <a:avLst/>
          </a:prstGeom>
          <a:noFill/>
          <a:ln w="9525">
            <a:noFill/>
          </a:ln>
        </p:spPr>
      </p:pic>
      <p:grpSp>
        <p:nvGrpSpPr>
          <p:cNvPr id="78851" name="组合 78850"/>
          <p:cNvGrpSpPr>
            <a:grpSpLocks noChangeAspect="1"/>
          </p:cNvGrpSpPr>
          <p:nvPr/>
        </p:nvGrpSpPr>
        <p:grpSpPr>
          <a:xfrm>
            <a:off x="0" y="5586413"/>
            <a:ext cx="9144000" cy="1371600"/>
            <a:chOff x="0" y="0"/>
            <a:chExt cx="9144000" cy="1371600"/>
          </a:xfrm>
        </p:grpSpPr>
        <p:pic>
          <p:nvPicPr>
            <p:cNvPr id="78852" name="Picture 2"/>
            <p:cNvPicPr>
              <a:picLocks noChangeAspect="1"/>
            </p:cNvPicPr>
            <p:nvPr/>
          </p:nvPicPr>
          <p:blipFill>
            <a:blip r:embed="rId2">
              <a:clrChange>
                <a:clrFrom>
                  <a:srgbClr val="FFFFFF"/>
                </a:clrFrom>
                <a:clrTo>
                  <a:srgbClr val="FFFFFF">
                    <a:alpha val="0"/>
                  </a:srgbClr>
                </a:clrTo>
              </a:clrChange>
            </a:blip>
            <a:stretch>
              <a:fillRect/>
            </a:stretch>
          </p:blipFill>
          <p:spPr>
            <a:xfrm>
              <a:off x="2428875" y="277812"/>
              <a:ext cx="3079750" cy="1093788"/>
            </a:xfrm>
            <a:prstGeom prst="rect">
              <a:avLst/>
            </a:prstGeom>
            <a:noFill/>
            <a:ln w="9525">
              <a:noFill/>
            </a:ln>
          </p:spPr>
        </p:pic>
        <p:pic>
          <p:nvPicPr>
            <p:cNvPr id="78853" name="Picture 2"/>
            <p:cNvPicPr>
              <a:picLocks noChangeAspect="1"/>
            </p:cNvPicPr>
            <p:nvPr/>
          </p:nvPicPr>
          <p:blipFill>
            <a:blip r:embed="rId3">
              <a:clrChange>
                <a:clrFrom>
                  <a:srgbClr val="FFFFFF"/>
                </a:clrFrom>
                <a:clrTo>
                  <a:srgbClr val="FFFFFF">
                    <a:alpha val="0"/>
                  </a:srgbClr>
                </a:clrTo>
              </a:clrChange>
            </a:blip>
            <a:stretch>
              <a:fillRect/>
            </a:stretch>
          </p:blipFill>
          <p:spPr>
            <a:xfrm>
              <a:off x="0" y="77787"/>
              <a:ext cx="3462338" cy="1293813"/>
            </a:xfrm>
            <a:prstGeom prst="rect">
              <a:avLst/>
            </a:prstGeom>
            <a:noFill/>
            <a:ln w="9525">
              <a:noFill/>
            </a:ln>
          </p:spPr>
        </p:pic>
        <p:pic>
          <p:nvPicPr>
            <p:cNvPr id="78854" name="Picture 2"/>
            <p:cNvPicPr>
              <a:picLocks noChangeAspect="1"/>
            </p:cNvPicPr>
            <p:nvPr/>
          </p:nvPicPr>
          <p:blipFill>
            <a:blip r:embed="rId4">
              <a:clrChange>
                <a:clrFrom>
                  <a:srgbClr val="FFFFFF"/>
                </a:clrFrom>
                <a:clrTo>
                  <a:srgbClr val="FFFFFF">
                    <a:alpha val="0"/>
                  </a:srgbClr>
                </a:clrTo>
              </a:clrChange>
            </a:blip>
            <a:stretch>
              <a:fillRect/>
            </a:stretch>
          </p:blipFill>
          <p:spPr>
            <a:xfrm>
              <a:off x="6443663" y="0"/>
              <a:ext cx="2700337" cy="1362075"/>
            </a:xfrm>
            <a:prstGeom prst="rect">
              <a:avLst/>
            </a:prstGeom>
            <a:noFill/>
            <a:ln w="9525">
              <a:noFill/>
            </a:ln>
          </p:spPr>
        </p:pic>
        <p:pic>
          <p:nvPicPr>
            <p:cNvPr id="78855" name="Picture 2"/>
            <p:cNvPicPr>
              <a:picLocks noChangeAspect="1"/>
            </p:cNvPicPr>
            <p:nvPr/>
          </p:nvPicPr>
          <p:blipFill>
            <a:blip r:embed="rId5">
              <a:clrChange>
                <a:clrFrom>
                  <a:srgbClr val="FFFFFF"/>
                </a:clrFrom>
                <a:clrTo>
                  <a:srgbClr val="FFFFFF">
                    <a:alpha val="0"/>
                  </a:srgbClr>
                </a:clrTo>
              </a:clrChange>
            </a:blip>
            <a:stretch>
              <a:fillRect/>
            </a:stretch>
          </p:blipFill>
          <p:spPr>
            <a:xfrm flipH="1">
              <a:off x="5006561" y="215583"/>
              <a:ext cx="1876476" cy="1093788"/>
            </a:xfrm>
            <a:prstGeom prst="rect">
              <a:avLst/>
            </a:prstGeom>
            <a:noFill/>
            <a:ln w="9525">
              <a:noFill/>
            </a:ln>
          </p:spPr>
        </p:pic>
      </p:grpSp>
      <p:sp>
        <p:nvSpPr>
          <p:cNvPr id="2" name="日期占位符 1"/>
          <p:cNvSpPr/>
          <p:nvPr>
            <p:ph type="dt" sz="half" idx="10"/>
          </p:nvPr>
        </p:nvSpPr>
        <p:spPr/>
        <p:txBody>
          <a:bodyPr/>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椭圆 19"/>
          <p:cNvSpPr/>
          <p:nvPr/>
        </p:nvSpPr>
        <p:spPr>
          <a:xfrm>
            <a:off x="7064375" y="833438"/>
            <a:ext cx="676275" cy="660400"/>
          </a:xfrm>
          <a:prstGeom prst="ellipse">
            <a:avLst/>
          </a:prstGeom>
          <a:solidFill>
            <a:srgbClr val="D9D9D9">
              <a:alpha val="37999"/>
            </a:srgbClr>
          </a:solidFill>
          <a:ln w="9525">
            <a:noFill/>
          </a:ln>
        </p:spPr>
        <p:txBody>
          <a:bodyPr anchor="ctr"/>
          <a:p>
            <a:pPr algn="ctr"/>
            <a:endParaRPr lang="zh-CN" altLang="en-US" dirty="0">
              <a:solidFill>
                <a:srgbClr val="FFFFFF"/>
              </a:solidFill>
              <a:latin typeface="Calibri" panose="020F0502020204030204" pitchFamily="2" charset="0"/>
              <a:sym typeface="Calibri" panose="020F0502020204030204" pitchFamily="2" charset="0"/>
            </a:endParaRPr>
          </a:p>
        </p:txBody>
      </p:sp>
      <p:sp>
        <p:nvSpPr>
          <p:cNvPr id="24579" name="椭圆 2"/>
          <p:cNvSpPr/>
          <p:nvPr/>
        </p:nvSpPr>
        <p:spPr>
          <a:xfrm>
            <a:off x="-388937" y="5516563"/>
            <a:ext cx="1431925" cy="1441450"/>
          </a:xfrm>
          <a:prstGeom prst="ellipse">
            <a:avLst/>
          </a:prstGeom>
          <a:solidFill>
            <a:srgbClr val="D9D9D9">
              <a:alpha val="78000"/>
            </a:srgbClr>
          </a:solidFill>
          <a:ln w="9525">
            <a:noFill/>
          </a:ln>
        </p:spPr>
        <p:txBody>
          <a:bodyPr anchor="ctr"/>
          <a:p>
            <a:pPr algn="ctr"/>
            <a:endParaRPr lang="zh-CN" altLang="en-US" dirty="0">
              <a:solidFill>
                <a:srgbClr val="FFFFFF"/>
              </a:solidFill>
              <a:latin typeface="Calibri" panose="020F0502020204030204" pitchFamily="2" charset="0"/>
              <a:sym typeface="Calibri" panose="020F0502020204030204" pitchFamily="2" charset="0"/>
            </a:endParaRPr>
          </a:p>
        </p:txBody>
      </p:sp>
      <p:sp>
        <p:nvSpPr>
          <p:cNvPr id="24580" name="Rectangle 4"/>
          <p:cNvSpPr/>
          <p:nvPr/>
        </p:nvSpPr>
        <p:spPr>
          <a:xfrm>
            <a:off x="-7937" y="1588"/>
            <a:ext cx="9151937" cy="831850"/>
          </a:xfrm>
          <a:prstGeom prst="rect">
            <a:avLst/>
          </a:prstGeom>
          <a:solidFill>
            <a:srgbClr val="FFC000"/>
          </a:solidFill>
          <a:ln w="9525">
            <a:noFill/>
          </a:ln>
        </p:spPr>
        <p:txBody>
          <a:bodyPr wrap="none" anchor="ctr"/>
          <a:p>
            <a:r>
              <a:rPr lang="zh-CN" altLang="en-US" sz="4000" dirty="0">
                <a:solidFill>
                  <a:srgbClr val="000000"/>
                </a:solidFill>
                <a:latin typeface="黑体" panose="02010609060101010101" pitchFamily="2" charset="-122"/>
                <a:ea typeface="黑体" panose="02010609060101010101" pitchFamily="2" charset="-122"/>
                <a:sym typeface="黑体" panose="02010609060101010101" pitchFamily="2" charset="-122"/>
              </a:rPr>
              <a:t>二、学前儿童发展心理学的内容体系</a:t>
            </a:r>
            <a:endParaRPr lang="zh-CN" altLang="en-US" dirty="0">
              <a:latin typeface="Arial" panose="020B0604020202020204" pitchFamily="34" charset="0"/>
            </a:endParaRPr>
          </a:p>
        </p:txBody>
      </p:sp>
      <p:sp>
        <p:nvSpPr>
          <p:cNvPr id="24581" name="Rectangle 4"/>
          <p:cNvSpPr/>
          <p:nvPr/>
        </p:nvSpPr>
        <p:spPr>
          <a:xfrm>
            <a:off x="0" y="6477000"/>
            <a:ext cx="9142413" cy="381000"/>
          </a:xfrm>
          <a:prstGeom prst="rect">
            <a:avLst/>
          </a:prstGeom>
          <a:solidFill>
            <a:srgbClr val="FFC000"/>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pic>
        <p:nvPicPr>
          <p:cNvPr id="24582" name="Picture 10" descr="C:\Documents and Settings\Administrator\桌面\abstract-design-with-beautiful-flowers2.png"/>
          <p:cNvPicPr>
            <a:picLocks noChangeAspect="1"/>
          </p:cNvPicPr>
          <p:nvPr/>
        </p:nvPicPr>
        <p:blipFill>
          <a:blip r:embed="rId1"/>
          <a:stretch>
            <a:fillRect/>
          </a:stretch>
        </p:blipFill>
        <p:spPr>
          <a:xfrm>
            <a:off x="6130925" y="5492750"/>
            <a:ext cx="601663" cy="561975"/>
          </a:xfrm>
          <a:prstGeom prst="rect">
            <a:avLst/>
          </a:prstGeom>
          <a:noFill/>
          <a:ln w="9525">
            <a:noFill/>
          </a:ln>
        </p:spPr>
      </p:pic>
      <p:sp>
        <p:nvSpPr>
          <p:cNvPr id="24583" name="椭圆 16"/>
          <p:cNvSpPr/>
          <p:nvPr/>
        </p:nvSpPr>
        <p:spPr>
          <a:xfrm>
            <a:off x="4718050" y="3838575"/>
            <a:ext cx="1295400" cy="1319213"/>
          </a:xfrm>
          <a:prstGeom prst="ellipse">
            <a:avLst/>
          </a:prstGeom>
          <a:solidFill>
            <a:srgbClr val="D9D9D9">
              <a:alpha val="40999"/>
            </a:srgbClr>
          </a:solidFill>
          <a:ln w="9525">
            <a:noFill/>
          </a:ln>
        </p:spPr>
        <p:txBody>
          <a:bodyPr anchor="ctr"/>
          <a:p>
            <a:pPr algn="ctr"/>
            <a:endParaRPr lang="zh-CN" altLang="en-US" dirty="0">
              <a:solidFill>
                <a:srgbClr val="FFFFFF"/>
              </a:solidFill>
              <a:latin typeface="Calibri" panose="020F0502020204030204" pitchFamily="2" charset="0"/>
              <a:sym typeface="Calibri" panose="020F0502020204030204" pitchFamily="2" charset="0"/>
            </a:endParaRPr>
          </a:p>
        </p:txBody>
      </p:sp>
      <p:sp>
        <p:nvSpPr>
          <p:cNvPr id="24584" name="椭圆 17"/>
          <p:cNvSpPr/>
          <p:nvPr/>
        </p:nvSpPr>
        <p:spPr>
          <a:xfrm>
            <a:off x="1314450" y="2217738"/>
            <a:ext cx="2178050" cy="2147887"/>
          </a:xfrm>
          <a:prstGeom prst="ellipse">
            <a:avLst/>
          </a:prstGeom>
          <a:solidFill>
            <a:srgbClr val="D9D9D9">
              <a:alpha val="45000"/>
            </a:srgbClr>
          </a:solidFill>
          <a:ln w="9525">
            <a:noFill/>
          </a:ln>
        </p:spPr>
        <p:txBody>
          <a:bodyPr anchor="ctr"/>
          <a:p>
            <a:pPr algn="ctr"/>
            <a:endParaRPr lang="zh-CN" altLang="en-US" dirty="0">
              <a:solidFill>
                <a:srgbClr val="FFFFFF"/>
              </a:solidFill>
              <a:latin typeface="Calibri" panose="020F0502020204030204" pitchFamily="2" charset="0"/>
              <a:sym typeface="Calibri" panose="020F0502020204030204" pitchFamily="2" charset="0"/>
            </a:endParaRPr>
          </a:p>
        </p:txBody>
      </p:sp>
      <p:sp>
        <p:nvSpPr>
          <p:cNvPr id="24585" name="椭圆 18"/>
          <p:cNvSpPr/>
          <p:nvPr/>
        </p:nvSpPr>
        <p:spPr>
          <a:xfrm>
            <a:off x="4743450" y="2297113"/>
            <a:ext cx="906463" cy="922337"/>
          </a:xfrm>
          <a:prstGeom prst="ellipse">
            <a:avLst/>
          </a:prstGeom>
          <a:solidFill>
            <a:srgbClr val="D9D9D9">
              <a:alpha val="37999"/>
            </a:srgbClr>
          </a:solidFill>
          <a:ln w="9525">
            <a:noFill/>
          </a:ln>
        </p:spPr>
        <p:txBody>
          <a:bodyPr anchor="ctr"/>
          <a:p>
            <a:pPr algn="ctr"/>
            <a:endParaRPr lang="zh-CN" altLang="en-US" dirty="0">
              <a:solidFill>
                <a:srgbClr val="FFFFFF"/>
              </a:solidFill>
              <a:latin typeface="Calibri" panose="020F0502020204030204" pitchFamily="2" charset="0"/>
              <a:sym typeface="Calibri" panose="020F0502020204030204" pitchFamily="2" charset="0"/>
            </a:endParaRPr>
          </a:p>
        </p:txBody>
      </p:sp>
      <p:pic>
        <p:nvPicPr>
          <p:cNvPr id="24586" name="Picture 15" descr="H:\Files\4cbb49c3e377d8365aa20a00\abstract-design-with-beautiful-flowers2.png"/>
          <p:cNvPicPr>
            <a:picLocks noChangeAspect="1"/>
          </p:cNvPicPr>
          <p:nvPr/>
        </p:nvPicPr>
        <p:blipFill>
          <a:blip r:embed="rId2"/>
          <a:stretch>
            <a:fillRect/>
          </a:stretch>
        </p:blipFill>
        <p:spPr>
          <a:xfrm>
            <a:off x="6378575" y="3627438"/>
            <a:ext cx="2720975" cy="3213100"/>
          </a:xfrm>
          <a:prstGeom prst="rect">
            <a:avLst/>
          </a:prstGeom>
          <a:noFill/>
          <a:ln w="9525">
            <a:noFill/>
          </a:ln>
        </p:spPr>
      </p:pic>
      <p:pic>
        <p:nvPicPr>
          <p:cNvPr id="24587" name="Picture 10" descr="C:\Documents and Settings\Administrator\桌面\abstract-design-with-beautiful-flowers2.png"/>
          <p:cNvPicPr>
            <a:picLocks noChangeAspect="1"/>
          </p:cNvPicPr>
          <p:nvPr/>
        </p:nvPicPr>
        <p:blipFill>
          <a:blip r:embed="rId3"/>
          <a:stretch>
            <a:fillRect/>
          </a:stretch>
        </p:blipFill>
        <p:spPr>
          <a:xfrm>
            <a:off x="6659563" y="4365625"/>
            <a:ext cx="973137" cy="881063"/>
          </a:xfrm>
          <a:prstGeom prst="rect">
            <a:avLst/>
          </a:prstGeom>
          <a:noFill/>
          <a:ln w="9525">
            <a:noFill/>
          </a:ln>
        </p:spPr>
      </p:pic>
      <p:sp>
        <p:nvSpPr>
          <p:cNvPr id="24588" name="TextBox 12"/>
          <p:cNvSpPr/>
          <p:nvPr/>
        </p:nvSpPr>
        <p:spPr>
          <a:xfrm>
            <a:off x="215900" y="1643063"/>
            <a:ext cx="676275" cy="3786187"/>
          </a:xfrm>
          <a:prstGeom prst="rect">
            <a:avLst/>
          </a:prstGeom>
          <a:solidFill>
            <a:srgbClr val="E5DFEC"/>
          </a:solidFill>
          <a:ln w="9525">
            <a:noFill/>
          </a:ln>
        </p:spPr>
        <p:txBody>
          <a:bodyPr>
            <a:spAutoFit/>
          </a:bodyPr>
          <a:p>
            <a:r>
              <a:rPr lang="zh-CN" altLang="en-US" sz="3200" dirty="0">
                <a:solidFill>
                  <a:srgbClr val="FFC000"/>
                </a:solidFill>
                <a:latin typeface="黑体" panose="02010609060101010101" pitchFamily="2" charset="-122"/>
                <a:ea typeface="黑体" panose="02010609060101010101" pitchFamily="2" charset="-122"/>
                <a:sym typeface="黑体" panose="02010609060101010101" pitchFamily="2" charset="-122"/>
              </a:rPr>
              <a:t>学前儿童发展心理学</a:t>
            </a:r>
            <a:endParaRPr lang="zh-CN" altLang="en-US" dirty="0">
              <a:latin typeface="Arial" panose="020B0604020202020204" pitchFamily="34" charset="0"/>
            </a:endParaRPr>
          </a:p>
        </p:txBody>
      </p:sp>
      <p:sp>
        <p:nvSpPr>
          <p:cNvPr id="24589" name="Rectangle 14"/>
          <p:cNvSpPr/>
          <p:nvPr/>
        </p:nvSpPr>
        <p:spPr>
          <a:xfrm>
            <a:off x="2700338" y="981075"/>
            <a:ext cx="4095750" cy="946150"/>
          </a:xfrm>
          <a:prstGeom prst="rect">
            <a:avLst/>
          </a:prstGeom>
          <a:noFill/>
          <a:ln w="9525">
            <a:noFill/>
          </a:ln>
        </p:spPr>
        <p:txBody>
          <a:bodyPr wrap="none">
            <a:spAutoFit/>
          </a:bodyPr>
          <a:p>
            <a:r>
              <a:rPr lang="zh-CN" altLang="en-US" sz="2800" dirty="0">
                <a:solidFill>
                  <a:srgbClr val="000000"/>
                </a:solidFill>
                <a:latin typeface="Arial" panose="020B0604020202020204" pitchFamily="34" charset="0"/>
                <a:ea typeface="黑体" panose="02010609060101010101" pitchFamily="2" charset="-122"/>
              </a:rPr>
              <a:t>（二）生理的发展</a:t>
            </a:r>
            <a:endParaRPr lang="zh-CN" altLang="en-US" sz="2800" dirty="0">
              <a:solidFill>
                <a:srgbClr val="000000"/>
              </a:solidFill>
              <a:latin typeface="Arial" panose="020B0604020202020204" pitchFamily="34" charset="0"/>
              <a:ea typeface="黑体" panose="02010609060101010101" pitchFamily="2" charset="-122"/>
            </a:endParaRPr>
          </a:p>
          <a:p>
            <a:r>
              <a:rPr lang="zh-CN" altLang="en-US" sz="2800" dirty="0">
                <a:solidFill>
                  <a:srgbClr val="000000"/>
                </a:solidFill>
                <a:latin typeface="Arial" panose="020B0604020202020204" pitchFamily="34" charset="0"/>
                <a:ea typeface="黑体" panose="02010609060101010101" pitchFamily="2" charset="-122"/>
              </a:rPr>
              <a:t>（三）动作和活动的发展</a:t>
            </a:r>
            <a:endParaRPr lang="zh-CN" altLang="en-US" dirty="0">
              <a:latin typeface="Arial" panose="020B0604020202020204" pitchFamily="34" charset="0"/>
            </a:endParaRPr>
          </a:p>
        </p:txBody>
      </p:sp>
      <p:sp>
        <p:nvSpPr>
          <p:cNvPr id="24590" name="Rectangle 15"/>
          <p:cNvSpPr/>
          <p:nvPr/>
        </p:nvSpPr>
        <p:spPr>
          <a:xfrm>
            <a:off x="971550" y="2060575"/>
            <a:ext cx="8172450" cy="822325"/>
          </a:xfrm>
          <a:prstGeom prst="rect">
            <a:avLst/>
          </a:prstGeom>
          <a:noFill/>
          <a:ln w="9525">
            <a:noFill/>
          </a:ln>
        </p:spPr>
        <p:txBody>
          <a:bodyPr>
            <a:spAutoFit/>
          </a:bodyPr>
          <a:p>
            <a:r>
              <a:rPr lang="zh-CN" altLang="en-US" sz="2400" dirty="0">
                <a:solidFill>
                  <a:srgbClr val="FF9900"/>
                </a:solidFill>
                <a:latin typeface="Arial" panose="020B0604020202020204" pitchFamily="34" charset="0"/>
                <a:ea typeface="华文新魏" panose="02010800040101010101" pitchFamily="2" charset="-122"/>
              </a:rPr>
              <a:t>当你安排幼儿园活动时，不知道给孩子安排何种活动强度。</a:t>
            </a:r>
            <a:endParaRPr lang="zh-CN" altLang="en-US" sz="2400" dirty="0">
              <a:solidFill>
                <a:srgbClr val="FF9900"/>
              </a:solidFill>
              <a:latin typeface="Arial" panose="020B0604020202020204" pitchFamily="34" charset="0"/>
              <a:ea typeface="华文新魏" panose="02010800040101010101" pitchFamily="2" charset="-122"/>
            </a:endParaRPr>
          </a:p>
          <a:p>
            <a:r>
              <a:rPr lang="zh-CN" altLang="en-US" sz="2400" dirty="0">
                <a:solidFill>
                  <a:srgbClr val="FF9900"/>
                </a:solidFill>
                <a:latin typeface="Arial" panose="020B0604020202020204" pitchFamily="34" charset="0"/>
                <a:ea typeface="华文新魏" panose="02010800040101010101" pitchFamily="2" charset="-122"/>
              </a:rPr>
              <a:t>“户外活动我才带他们跑了</a:t>
            </a:r>
            <a:r>
              <a:rPr lang="en-US" altLang="zh-CN" sz="2400" dirty="0">
                <a:solidFill>
                  <a:srgbClr val="FF9900"/>
                </a:solidFill>
                <a:latin typeface="Arial" panose="020B0604020202020204" pitchFamily="34" charset="0"/>
                <a:ea typeface="华文新魏" panose="02010800040101010101" pitchFamily="2" charset="-122"/>
              </a:rPr>
              <a:t>1000</a:t>
            </a:r>
            <a:r>
              <a:rPr lang="zh-CN" altLang="en-US" sz="2400" dirty="0">
                <a:solidFill>
                  <a:srgbClr val="FF9900"/>
                </a:solidFill>
                <a:latin typeface="Arial" panose="020B0604020202020204" pitchFamily="34" charset="0"/>
                <a:ea typeface="华文新魏" panose="02010800040101010101" pitchFamily="2" charset="-122"/>
              </a:rPr>
              <a:t>米，怎么就跑不动了呢？”</a:t>
            </a:r>
            <a:endParaRPr lang="zh-CN" altLang="en-US" dirty="0">
              <a:latin typeface="Arial" panose="020B0604020202020204" pitchFamily="34" charset="0"/>
            </a:endParaRPr>
          </a:p>
        </p:txBody>
      </p:sp>
      <p:pic>
        <p:nvPicPr>
          <p:cNvPr id="24591" name="Picture 16" descr="3ddc675b53a8c9"/>
          <p:cNvPicPr>
            <a:picLocks noChangeAspect="1"/>
          </p:cNvPicPr>
          <p:nvPr/>
        </p:nvPicPr>
        <p:blipFill>
          <a:blip r:embed="rId4"/>
          <a:stretch>
            <a:fillRect/>
          </a:stretch>
        </p:blipFill>
        <p:spPr>
          <a:xfrm>
            <a:off x="2268538" y="2997200"/>
            <a:ext cx="3810000" cy="2857500"/>
          </a:xfrm>
          <a:prstGeom prst="rect">
            <a:avLst/>
          </a:prstGeom>
          <a:noFill/>
          <a:ln w="9525">
            <a:noFill/>
          </a:ln>
        </p:spPr>
      </p:pic>
      <p:sp>
        <p:nvSpPr>
          <p:cNvPr id="2" name="日期占位符 1"/>
          <p:cNvSpPr/>
          <p:nvPr>
            <p:ph type="dt" sz="half" idx="10"/>
          </p:nvPr>
        </p:nvSpPr>
        <p:spPr/>
        <p:txBody>
          <a:bodyPr/>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 fill="hold">
                                          <p:stCondLst>
                                            <p:cond delay="0"/>
                                          </p:stCondLst>
                                        </p:cTn>
                                        <p:tgtEl>
                                          <p:spTgt spid="24582"/>
                                        </p:tgtEl>
                                        <p:attrNameLst>
                                          <p:attrName>r</p:attrName>
                                        </p:attrNameLst>
                                      </p:cBhvr>
                                    </p:animRot>
                                    <p:animRot by="-239760">
                                      <p:cBhvr>
                                        <p:cTn id="7" dur="60" fill="hold">
                                          <p:stCondLst>
                                            <p:cond delay="60"/>
                                          </p:stCondLst>
                                        </p:cTn>
                                        <p:tgtEl>
                                          <p:spTgt spid="24582"/>
                                        </p:tgtEl>
                                        <p:attrNameLst>
                                          <p:attrName>r</p:attrName>
                                        </p:attrNameLst>
                                      </p:cBhvr>
                                    </p:animRot>
                                    <p:animRot by="240000">
                                      <p:cBhvr>
                                        <p:cTn id="8" dur="60" fill="hold">
                                          <p:stCondLst>
                                            <p:cond delay="120"/>
                                          </p:stCondLst>
                                        </p:cTn>
                                        <p:tgtEl>
                                          <p:spTgt spid="24582"/>
                                        </p:tgtEl>
                                        <p:attrNameLst>
                                          <p:attrName>r</p:attrName>
                                        </p:attrNameLst>
                                      </p:cBhvr>
                                    </p:animRot>
                                    <p:animRot by="-239760">
                                      <p:cBhvr>
                                        <p:cTn id="9" dur="60" fill="hold">
                                          <p:stCondLst>
                                            <p:cond delay="180"/>
                                          </p:stCondLst>
                                        </p:cTn>
                                        <p:tgtEl>
                                          <p:spTgt spid="24582"/>
                                        </p:tgtEl>
                                        <p:attrNameLst>
                                          <p:attrName>r</p:attrName>
                                        </p:attrNameLst>
                                      </p:cBhvr>
                                    </p:animRot>
                                    <p:animRot by="120000">
                                      <p:cBhvr>
                                        <p:cTn id="10" dur="60" fill="hold">
                                          <p:stCondLst>
                                            <p:cond delay="240"/>
                                          </p:stCondLst>
                                        </p:cTn>
                                        <p:tgtEl>
                                          <p:spTgt spid="24582"/>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 fill="hold">
                                          <p:stCondLst>
                                            <p:cond delay="0"/>
                                          </p:stCondLst>
                                        </p:cTn>
                                        <p:tgtEl>
                                          <p:spTgt spid="24587"/>
                                        </p:tgtEl>
                                        <p:attrNameLst>
                                          <p:attrName>r</p:attrName>
                                        </p:attrNameLst>
                                      </p:cBhvr>
                                    </p:animRot>
                                    <p:animRot by="-239760">
                                      <p:cBhvr>
                                        <p:cTn id="13" dur="60" fill="hold">
                                          <p:stCondLst>
                                            <p:cond delay="60"/>
                                          </p:stCondLst>
                                        </p:cTn>
                                        <p:tgtEl>
                                          <p:spTgt spid="24587"/>
                                        </p:tgtEl>
                                        <p:attrNameLst>
                                          <p:attrName>r</p:attrName>
                                        </p:attrNameLst>
                                      </p:cBhvr>
                                    </p:animRot>
                                    <p:animRot by="240000">
                                      <p:cBhvr>
                                        <p:cTn id="14" dur="60" fill="hold">
                                          <p:stCondLst>
                                            <p:cond delay="120"/>
                                          </p:stCondLst>
                                        </p:cTn>
                                        <p:tgtEl>
                                          <p:spTgt spid="24587"/>
                                        </p:tgtEl>
                                        <p:attrNameLst>
                                          <p:attrName>r</p:attrName>
                                        </p:attrNameLst>
                                      </p:cBhvr>
                                    </p:animRot>
                                    <p:animRot by="-239760">
                                      <p:cBhvr>
                                        <p:cTn id="15" dur="60" fill="hold">
                                          <p:stCondLst>
                                            <p:cond delay="180"/>
                                          </p:stCondLst>
                                        </p:cTn>
                                        <p:tgtEl>
                                          <p:spTgt spid="24587"/>
                                        </p:tgtEl>
                                        <p:attrNameLst>
                                          <p:attrName>r</p:attrName>
                                        </p:attrNameLst>
                                      </p:cBhvr>
                                    </p:animRot>
                                    <p:animRot by="120000">
                                      <p:cBhvr>
                                        <p:cTn id="16" dur="60" fill="hold">
                                          <p:stCondLst>
                                            <p:cond delay="240"/>
                                          </p:stCondLst>
                                        </p:cTn>
                                        <p:tgtEl>
                                          <p:spTgt spid="24587"/>
                                        </p:tgtEl>
                                        <p:attrNameLst>
                                          <p:attrName>r</p:attrName>
                                        </p:attrNameLst>
                                      </p:cBhvr>
                                    </p:animRot>
                                  </p:childTnLst>
                                </p:cTn>
                              </p:par>
                              <p:par>
                                <p:cTn id="17" presetID="6" presetClass="emph" presetSubtype="0" fill="hold" grpId="0" nodeType="withEffect">
                                  <p:stCondLst>
                                    <p:cond delay="0"/>
                                  </p:stCondLst>
                                  <p:childTnLst>
                                    <p:animScale>
                                      <p:cBhvr>
                                        <p:cTn id="18" dur="2000" fill="hold"/>
                                        <p:tgtEl>
                                          <p:spTgt spid="24584"/>
                                        </p:tgtEl>
                                      </p:cBhvr>
                                      <p:by x="150000" y="150000"/>
                                    </p:animScale>
                                  </p:childTnLst>
                                </p:cTn>
                              </p:par>
                              <p:par>
                                <p:cTn id="19" presetID="6" presetClass="emph" presetSubtype="0" fill="hold" grpId="0" nodeType="withEffect">
                                  <p:stCondLst>
                                    <p:cond delay="0"/>
                                  </p:stCondLst>
                                  <p:childTnLst>
                                    <p:animScale>
                                      <p:cBhvr>
                                        <p:cTn id="20" dur="2000" fill="hold"/>
                                        <p:tgtEl>
                                          <p:spTgt spid="24579"/>
                                        </p:tgtEl>
                                      </p:cBhvr>
                                      <p:by x="150000" y="150000"/>
                                    </p:animScale>
                                  </p:childTnLst>
                                </p:cTn>
                              </p:par>
                              <p:par>
                                <p:cTn id="21" presetID="6" presetClass="emph" presetSubtype="0" fill="hold" grpId="0" nodeType="withEffect">
                                  <p:stCondLst>
                                    <p:cond delay="0"/>
                                  </p:stCondLst>
                                  <p:childTnLst>
                                    <p:animScale>
                                      <p:cBhvr>
                                        <p:cTn id="22" dur="2000" fill="hold"/>
                                        <p:tgtEl>
                                          <p:spTgt spid="24583"/>
                                        </p:tgtEl>
                                      </p:cBhvr>
                                      <p:by x="150000" y="150000"/>
                                    </p:animScale>
                                  </p:childTnLst>
                                </p:cTn>
                              </p:par>
                              <p:par>
                                <p:cTn id="23" presetID="6" presetClass="emph" presetSubtype="0" fill="hold" grpId="0" nodeType="withEffect">
                                  <p:stCondLst>
                                    <p:cond delay="0"/>
                                  </p:stCondLst>
                                  <p:childTnLst>
                                    <p:animScale>
                                      <p:cBhvr>
                                        <p:cTn id="24" dur="2000" fill="hold"/>
                                        <p:tgtEl>
                                          <p:spTgt spid="24585"/>
                                        </p:tgtEl>
                                      </p:cBhvr>
                                      <p:by x="150000" y="150000"/>
                                    </p:animScale>
                                  </p:childTnLst>
                                </p:cTn>
                              </p:par>
                              <p:par>
                                <p:cTn id="25" presetID="6" presetClass="emph" presetSubtype="0" fill="hold" grpId="0" nodeType="withEffect">
                                  <p:stCondLst>
                                    <p:cond delay="0"/>
                                  </p:stCondLst>
                                  <p:childTnLst>
                                    <p:animScale>
                                      <p:cBhvr>
                                        <p:cTn id="26" dur="2000" fill="hold"/>
                                        <p:tgtEl>
                                          <p:spTgt spid="24578"/>
                                        </p:tgtEl>
                                      </p:cBhvr>
                                      <p:by x="150000" y="150000"/>
                                    </p:animScale>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4590"/>
                                        </p:tgtEl>
                                        <p:attrNameLst>
                                          <p:attrName>style.visibility</p:attrName>
                                        </p:attrNameLst>
                                      </p:cBhvr>
                                      <p:to>
                                        <p:strVal val="visible"/>
                                      </p:to>
                                    </p:set>
                                    <p:animEffect filter="blinds(horizontal)">
                                      <p:cBhvr>
                                        <p:cTn id="31" dur="500"/>
                                        <p:tgtEl>
                                          <p:spTgt spid="24590"/>
                                        </p:tgtEl>
                                      </p:cBhvr>
                                    </p:animEffect>
                                  </p:childTnLst>
                                </p:cTn>
                              </p:par>
                              <p:par>
                                <p:cTn id="32" presetID="3" presetClass="entr" presetSubtype="10" fill="hold" nodeType="withEffect">
                                  <p:stCondLst>
                                    <p:cond delay="0"/>
                                  </p:stCondLst>
                                  <p:childTnLst>
                                    <p:set>
                                      <p:cBhvr>
                                        <p:cTn id="33" dur="1" fill="hold">
                                          <p:stCondLst>
                                            <p:cond delay="0"/>
                                          </p:stCondLst>
                                        </p:cTn>
                                        <p:tgtEl>
                                          <p:spTgt spid="24591"/>
                                        </p:tgtEl>
                                        <p:attrNameLst>
                                          <p:attrName>style.visibility</p:attrName>
                                        </p:attrNameLst>
                                      </p:cBhvr>
                                      <p:to>
                                        <p:strVal val="visible"/>
                                      </p:to>
                                    </p:set>
                                    <p:animEffect filter="blinds(horizontal)">
                                      <p:cBhvr>
                                        <p:cTn id="34" dur="500"/>
                                        <p:tgtEl>
                                          <p:spTgt spid="24591"/>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4589"/>
                                        </p:tgtEl>
                                        <p:attrNameLst>
                                          <p:attrName>style.visibility</p:attrName>
                                        </p:attrNameLst>
                                      </p:cBhvr>
                                      <p:to>
                                        <p:strVal val="visible"/>
                                      </p:to>
                                    </p:set>
                                    <p:animEffect filter="blinds(horizontal)">
                                      <p:cBhvr>
                                        <p:cTn id="39" dur="500"/>
                                        <p:tgtEl>
                                          <p:spTgt spid="24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ldLvl="0" animBg="1"/>
      <p:bldP spid="24579" grpId="0" bldLvl="0" animBg="1"/>
      <p:bldP spid="24583" grpId="0" bldLvl="0" animBg="1"/>
      <p:bldP spid="24584" grpId="0" bldLvl="0" animBg="1"/>
      <p:bldP spid="24585" grpId="0" bldLvl="0" animBg="1"/>
      <p:bldP spid="24589" grpId="0" bldLvl="0"/>
      <p:bldP spid="24590" grpId="0" bldLvl="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9874" name="Picture 17"/>
          <p:cNvPicPr>
            <a:picLocks noChangeAspect="1"/>
          </p:cNvPicPr>
          <p:nvPr/>
        </p:nvPicPr>
        <p:blipFill>
          <a:blip r:embed="rId1">
            <a:clrChange>
              <a:clrFrom>
                <a:srgbClr val="FFFFFF"/>
              </a:clrFrom>
              <a:clrTo>
                <a:srgbClr val="FFFFFF">
                  <a:alpha val="0"/>
                </a:srgbClr>
              </a:clrTo>
            </a:clrChange>
          </a:blip>
          <a:stretch>
            <a:fillRect/>
          </a:stretch>
        </p:blipFill>
        <p:spPr>
          <a:xfrm>
            <a:off x="-244475" y="0"/>
            <a:ext cx="9680575" cy="742950"/>
          </a:xfrm>
          <a:prstGeom prst="rect">
            <a:avLst/>
          </a:prstGeom>
          <a:noFill/>
          <a:ln w="9525">
            <a:noFill/>
          </a:ln>
        </p:spPr>
      </p:pic>
      <p:grpSp>
        <p:nvGrpSpPr>
          <p:cNvPr id="79875" name="组合 79874"/>
          <p:cNvGrpSpPr>
            <a:grpSpLocks noChangeAspect="1"/>
          </p:cNvGrpSpPr>
          <p:nvPr/>
        </p:nvGrpSpPr>
        <p:grpSpPr>
          <a:xfrm>
            <a:off x="0" y="5586413"/>
            <a:ext cx="9144000" cy="1371600"/>
            <a:chOff x="0" y="0"/>
            <a:chExt cx="9144000" cy="1371600"/>
          </a:xfrm>
        </p:grpSpPr>
        <p:pic>
          <p:nvPicPr>
            <p:cNvPr id="79876" name="Picture 2"/>
            <p:cNvPicPr>
              <a:picLocks noChangeAspect="1"/>
            </p:cNvPicPr>
            <p:nvPr/>
          </p:nvPicPr>
          <p:blipFill>
            <a:blip r:embed="rId2">
              <a:clrChange>
                <a:clrFrom>
                  <a:srgbClr val="FFFFFF"/>
                </a:clrFrom>
                <a:clrTo>
                  <a:srgbClr val="FFFFFF">
                    <a:alpha val="0"/>
                  </a:srgbClr>
                </a:clrTo>
              </a:clrChange>
            </a:blip>
            <a:stretch>
              <a:fillRect/>
            </a:stretch>
          </p:blipFill>
          <p:spPr>
            <a:xfrm>
              <a:off x="2428875" y="277812"/>
              <a:ext cx="3079750" cy="1093788"/>
            </a:xfrm>
            <a:prstGeom prst="rect">
              <a:avLst/>
            </a:prstGeom>
            <a:noFill/>
            <a:ln w="9525">
              <a:noFill/>
            </a:ln>
          </p:spPr>
        </p:pic>
        <p:pic>
          <p:nvPicPr>
            <p:cNvPr id="79877" name="Picture 2"/>
            <p:cNvPicPr>
              <a:picLocks noChangeAspect="1"/>
            </p:cNvPicPr>
            <p:nvPr/>
          </p:nvPicPr>
          <p:blipFill>
            <a:blip r:embed="rId3">
              <a:clrChange>
                <a:clrFrom>
                  <a:srgbClr val="FFFFFF"/>
                </a:clrFrom>
                <a:clrTo>
                  <a:srgbClr val="FFFFFF">
                    <a:alpha val="0"/>
                  </a:srgbClr>
                </a:clrTo>
              </a:clrChange>
            </a:blip>
            <a:stretch>
              <a:fillRect/>
            </a:stretch>
          </p:blipFill>
          <p:spPr>
            <a:xfrm>
              <a:off x="0" y="77787"/>
              <a:ext cx="3462338" cy="1293813"/>
            </a:xfrm>
            <a:prstGeom prst="rect">
              <a:avLst/>
            </a:prstGeom>
            <a:noFill/>
            <a:ln w="9525">
              <a:noFill/>
            </a:ln>
          </p:spPr>
        </p:pic>
        <p:pic>
          <p:nvPicPr>
            <p:cNvPr id="79878" name="Picture 2"/>
            <p:cNvPicPr>
              <a:picLocks noChangeAspect="1"/>
            </p:cNvPicPr>
            <p:nvPr/>
          </p:nvPicPr>
          <p:blipFill>
            <a:blip r:embed="rId4">
              <a:clrChange>
                <a:clrFrom>
                  <a:srgbClr val="FFFFFF"/>
                </a:clrFrom>
                <a:clrTo>
                  <a:srgbClr val="FFFFFF">
                    <a:alpha val="0"/>
                  </a:srgbClr>
                </a:clrTo>
              </a:clrChange>
            </a:blip>
            <a:stretch>
              <a:fillRect/>
            </a:stretch>
          </p:blipFill>
          <p:spPr>
            <a:xfrm>
              <a:off x="6443663" y="0"/>
              <a:ext cx="2700337" cy="1362075"/>
            </a:xfrm>
            <a:prstGeom prst="rect">
              <a:avLst/>
            </a:prstGeom>
            <a:noFill/>
            <a:ln w="9525">
              <a:noFill/>
            </a:ln>
          </p:spPr>
        </p:pic>
        <p:pic>
          <p:nvPicPr>
            <p:cNvPr id="79879" name="Picture 2"/>
            <p:cNvPicPr>
              <a:picLocks noChangeAspect="1"/>
            </p:cNvPicPr>
            <p:nvPr/>
          </p:nvPicPr>
          <p:blipFill>
            <a:blip r:embed="rId5">
              <a:clrChange>
                <a:clrFrom>
                  <a:srgbClr val="FFFFFF"/>
                </a:clrFrom>
                <a:clrTo>
                  <a:srgbClr val="FFFFFF">
                    <a:alpha val="0"/>
                  </a:srgbClr>
                </a:clrTo>
              </a:clrChange>
            </a:blip>
            <a:stretch>
              <a:fillRect/>
            </a:stretch>
          </p:blipFill>
          <p:spPr>
            <a:xfrm flipH="1">
              <a:off x="5006561" y="215583"/>
              <a:ext cx="1876476" cy="1093788"/>
            </a:xfrm>
            <a:prstGeom prst="rect">
              <a:avLst/>
            </a:prstGeom>
            <a:noFill/>
            <a:ln w="9525">
              <a:noFill/>
            </a:ln>
          </p:spPr>
        </p:pic>
      </p:grpSp>
      <p:sp>
        <p:nvSpPr>
          <p:cNvPr id="2" name="日期占位符 1"/>
          <p:cNvSpPr/>
          <p:nvPr>
            <p:ph type="dt" sz="half" idx="10"/>
          </p:nvPr>
        </p:nvSpPr>
        <p:spPr/>
        <p:txBody>
          <a:bodyPr/>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0898" name="Picture 17"/>
          <p:cNvPicPr>
            <a:picLocks noChangeAspect="1"/>
          </p:cNvPicPr>
          <p:nvPr/>
        </p:nvPicPr>
        <p:blipFill>
          <a:blip r:embed="rId1">
            <a:clrChange>
              <a:clrFrom>
                <a:srgbClr val="FFFFFF"/>
              </a:clrFrom>
              <a:clrTo>
                <a:srgbClr val="FFFFFF">
                  <a:alpha val="0"/>
                </a:srgbClr>
              </a:clrTo>
            </a:clrChange>
          </a:blip>
          <a:stretch>
            <a:fillRect/>
          </a:stretch>
        </p:blipFill>
        <p:spPr>
          <a:xfrm>
            <a:off x="-244475" y="0"/>
            <a:ext cx="9680575" cy="742950"/>
          </a:xfrm>
          <a:prstGeom prst="rect">
            <a:avLst/>
          </a:prstGeom>
          <a:noFill/>
          <a:ln w="9525">
            <a:noFill/>
          </a:ln>
        </p:spPr>
      </p:pic>
      <p:grpSp>
        <p:nvGrpSpPr>
          <p:cNvPr id="80899" name="组合 80898"/>
          <p:cNvGrpSpPr>
            <a:grpSpLocks noChangeAspect="1"/>
          </p:cNvGrpSpPr>
          <p:nvPr/>
        </p:nvGrpSpPr>
        <p:grpSpPr>
          <a:xfrm>
            <a:off x="0" y="5586413"/>
            <a:ext cx="9144000" cy="1371600"/>
            <a:chOff x="0" y="0"/>
            <a:chExt cx="9144000" cy="1371600"/>
          </a:xfrm>
        </p:grpSpPr>
        <p:pic>
          <p:nvPicPr>
            <p:cNvPr id="80900" name="Picture 2"/>
            <p:cNvPicPr>
              <a:picLocks noChangeAspect="1"/>
            </p:cNvPicPr>
            <p:nvPr/>
          </p:nvPicPr>
          <p:blipFill>
            <a:blip r:embed="rId2">
              <a:clrChange>
                <a:clrFrom>
                  <a:srgbClr val="FFFFFF"/>
                </a:clrFrom>
                <a:clrTo>
                  <a:srgbClr val="FFFFFF">
                    <a:alpha val="0"/>
                  </a:srgbClr>
                </a:clrTo>
              </a:clrChange>
            </a:blip>
            <a:stretch>
              <a:fillRect/>
            </a:stretch>
          </p:blipFill>
          <p:spPr>
            <a:xfrm>
              <a:off x="2428875" y="277812"/>
              <a:ext cx="3079750" cy="1093788"/>
            </a:xfrm>
            <a:prstGeom prst="rect">
              <a:avLst/>
            </a:prstGeom>
            <a:noFill/>
            <a:ln w="9525">
              <a:noFill/>
            </a:ln>
          </p:spPr>
        </p:pic>
        <p:pic>
          <p:nvPicPr>
            <p:cNvPr id="80901" name="Picture 2"/>
            <p:cNvPicPr>
              <a:picLocks noChangeAspect="1"/>
            </p:cNvPicPr>
            <p:nvPr/>
          </p:nvPicPr>
          <p:blipFill>
            <a:blip r:embed="rId3">
              <a:clrChange>
                <a:clrFrom>
                  <a:srgbClr val="FFFFFF"/>
                </a:clrFrom>
                <a:clrTo>
                  <a:srgbClr val="FFFFFF">
                    <a:alpha val="0"/>
                  </a:srgbClr>
                </a:clrTo>
              </a:clrChange>
            </a:blip>
            <a:stretch>
              <a:fillRect/>
            </a:stretch>
          </p:blipFill>
          <p:spPr>
            <a:xfrm>
              <a:off x="0" y="77787"/>
              <a:ext cx="3462338" cy="1293813"/>
            </a:xfrm>
            <a:prstGeom prst="rect">
              <a:avLst/>
            </a:prstGeom>
            <a:noFill/>
            <a:ln w="9525">
              <a:noFill/>
            </a:ln>
          </p:spPr>
        </p:pic>
        <p:pic>
          <p:nvPicPr>
            <p:cNvPr id="80902" name="Picture 2"/>
            <p:cNvPicPr>
              <a:picLocks noChangeAspect="1"/>
            </p:cNvPicPr>
            <p:nvPr/>
          </p:nvPicPr>
          <p:blipFill>
            <a:blip r:embed="rId4">
              <a:clrChange>
                <a:clrFrom>
                  <a:srgbClr val="FFFFFF"/>
                </a:clrFrom>
                <a:clrTo>
                  <a:srgbClr val="FFFFFF">
                    <a:alpha val="0"/>
                  </a:srgbClr>
                </a:clrTo>
              </a:clrChange>
            </a:blip>
            <a:stretch>
              <a:fillRect/>
            </a:stretch>
          </p:blipFill>
          <p:spPr>
            <a:xfrm>
              <a:off x="6443663" y="0"/>
              <a:ext cx="2700337" cy="1362075"/>
            </a:xfrm>
            <a:prstGeom prst="rect">
              <a:avLst/>
            </a:prstGeom>
            <a:noFill/>
            <a:ln w="9525">
              <a:noFill/>
            </a:ln>
          </p:spPr>
        </p:pic>
        <p:pic>
          <p:nvPicPr>
            <p:cNvPr id="80903" name="Picture 2"/>
            <p:cNvPicPr>
              <a:picLocks noChangeAspect="1"/>
            </p:cNvPicPr>
            <p:nvPr/>
          </p:nvPicPr>
          <p:blipFill>
            <a:blip r:embed="rId5">
              <a:clrChange>
                <a:clrFrom>
                  <a:srgbClr val="FFFFFF"/>
                </a:clrFrom>
                <a:clrTo>
                  <a:srgbClr val="FFFFFF">
                    <a:alpha val="0"/>
                  </a:srgbClr>
                </a:clrTo>
              </a:clrChange>
            </a:blip>
            <a:stretch>
              <a:fillRect/>
            </a:stretch>
          </p:blipFill>
          <p:spPr>
            <a:xfrm flipH="1">
              <a:off x="5006561" y="215583"/>
              <a:ext cx="1876476" cy="1093788"/>
            </a:xfrm>
            <a:prstGeom prst="rect">
              <a:avLst/>
            </a:prstGeom>
            <a:noFill/>
            <a:ln w="9525">
              <a:noFill/>
            </a:ln>
          </p:spPr>
        </p:pic>
      </p:grpSp>
      <p:sp>
        <p:nvSpPr>
          <p:cNvPr id="2" name="日期占位符 1"/>
          <p:cNvSpPr/>
          <p:nvPr>
            <p:ph type="dt" sz="half" idx="10"/>
          </p:nvPr>
        </p:nvSpPr>
        <p:spPr/>
        <p:txBody>
          <a:bodyPr/>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椭圆 19"/>
          <p:cNvSpPr/>
          <p:nvPr/>
        </p:nvSpPr>
        <p:spPr>
          <a:xfrm>
            <a:off x="7064375" y="833438"/>
            <a:ext cx="676275" cy="660400"/>
          </a:xfrm>
          <a:prstGeom prst="ellipse">
            <a:avLst/>
          </a:prstGeom>
          <a:solidFill>
            <a:srgbClr val="D9D9D9">
              <a:alpha val="37999"/>
            </a:srgbClr>
          </a:solidFill>
          <a:ln w="9525">
            <a:noFill/>
          </a:ln>
        </p:spPr>
        <p:txBody>
          <a:bodyPr anchor="ctr"/>
          <a:p>
            <a:pPr algn="ctr"/>
            <a:endParaRPr lang="zh-CN" altLang="en-US" dirty="0">
              <a:solidFill>
                <a:srgbClr val="FFFFFF"/>
              </a:solidFill>
              <a:latin typeface="Calibri" panose="020F0502020204030204" pitchFamily="2" charset="0"/>
              <a:sym typeface="Calibri" panose="020F0502020204030204" pitchFamily="2" charset="0"/>
            </a:endParaRPr>
          </a:p>
        </p:txBody>
      </p:sp>
      <p:sp>
        <p:nvSpPr>
          <p:cNvPr id="25603" name="椭圆 2"/>
          <p:cNvSpPr/>
          <p:nvPr/>
        </p:nvSpPr>
        <p:spPr>
          <a:xfrm>
            <a:off x="-388937" y="5516563"/>
            <a:ext cx="1431925" cy="1441450"/>
          </a:xfrm>
          <a:prstGeom prst="ellipse">
            <a:avLst/>
          </a:prstGeom>
          <a:solidFill>
            <a:srgbClr val="D9D9D9">
              <a:alpha val="78000"/>
            </a:srgbClr>
          </a:solidFill>
          <a:ln w="9525">
            <a:noFill/>
          </a:ln>
        </p:spPr>
        <p:txBody>
          <a:bodyPr anchor="ctr"/>
          <a:p>
            <a:pPr algn="ctr"/>
            <a:endParaRPr lang="zh-CN" altLang="en-US" dirty="0">
              <a:solidFill>
                <a:srgbClr val="FFFFFF"/>
              </a:solidFill>
              <a:latin typeface="Calibri" panose="020F0502020204030204" pitchFamily="2" charset="0"/>
              <a:sym typeface="Calibri" panose="020F0502020204030204" pitchFamily="2" charset="0"/>
            </a:endParaRPr>
          </a:p>
        </p:txBody>
      </p:sp>
      <p:sp>
        <p:nvSpPr>
          <p:cNvPr id="25604" name="Rectangle 4"/>
          <p:cNvSpPr/>
          <p:nvPr/>
        </p:nvSpPr>
        <p:spPr>
          <a:xfrm>
            <a:off x="-7937" y="1588"/>
            <a:ext cx="9151937" cy="831850"/>
          </a:xfrm>
          <a:prstGeom prst="rect">
            <a:avLst/>
          </a:prstGeom>
          <a:solidFill>
            <a:srgbClr val="FFC000"/>
          </a:solidFill>
          <a:ln w="9525">
            <a:noFill/>
          </a:ln>
        </p:spPr>
        <p:txBody>
          <a:bodyPr wrap="none" anchor="ctr"/>
          <a:p>
            <a:r>
              <a:rPr lang="zh-CN" altLang="en-US" sz="4000" dirty="0">
                <a:solidFill>
                  <a:srgbClr val="000000"/>
                </a:solidFill>
                <a:latin typeface="黑体" panose="02010609060101010101" pitchFamily="2" charset="-122"/>
                <a:ea typeface="黑体" panose="02010609060101010101" pitchFamily="2" charset="-122"/>
                <a:sym typeface="黑体" panose="02010609060101010101" pitchFamily="2" charset="-122"/>
              </a:rPr>
              <a:t>二、学前儿童发展心理学的内容体系</a:t>
            </a:r>
            <a:endParaRPr lang="zh-CN" altLang="en-US" dirty="0">
              <a:latin typeface="Arial" panose="020B0604020202020204" pitchFamily="34" charset="0"/>
            </a:endParaRPr>
          </a:p>
        </p:txBody>
      </p:sp>
      <p:sp>
        <p:nvSpPr>
          <p:cNvPr id="25605" name="Rectangle 4"/>
          <p:cNvSpPr/>
          <p:nvPr/>
        </p:nvSpPr>
        <p:spPr>
          <a:xfrm>
            <a:off x="0" y="6477000"/>
            <a:ext cx="9142413" cy="381000"/>
          </a:xfrm>
          <a:prstGeom prst="rect">
            <a:avLst/>
          </a:prstGeom>
          <a:solidFill>
            <a:srgbClr val="FFC000"/>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pic>
        <p:nvPicPr>
          <p:cNvPr id="25606" name="Picture 10" descr="C:\Documents and Settings\Administrator\桌面\abstract-design-with-beautiful-flowers2.png"/>
          <p:cNvPicPr>
            <a:picLocks noChangeAspect="1"/>
          </p:cNvPicPr>
          <p:nvPr/>
        </p:nvPicPr>
        <p:blipFill>
          <a:blip r:embed="rId1"/>
          <a:stretch>
            <a:fillRect/>
          </a:stretch>
        </p:blipFill>
        <p:spPr>
          <a:xfrm>
            <a:off x="6130925" y="5492750"/>
            <a:ext cx="601663" cy="561975"/>
          </a:xfrm>
          <a:prstGeom prst="rect">
            <a:avLst/>
          </a:prstGeom>
          <a:noFill/>
          <a:ln w="9525">
            <a:noFill/>
          </a:ln>
        </p:spPr>
      </p:pic>
      <p:sp>
        <p:nvSpPr>
          <p:cNvPr id="25607" name="椭圆 16"/>
          <p:cNvSpPr/>
          <p:nvPr/>
        </p:nvSpPr>
        <p:spPr>
          <a:xfrm>
            <a:off x="4718050" y="3838575"/>
            <a:ext cx="1295400" cy="1319213"/>
          </a:xfrm>
          <a:prstGeom prst="ellipse">
            <a:avLst/>
          </a:prstGeom>
          <a:solidFill>
            <a:srgbClr val="D9D9D9">
              <a:alpha val="40999"/>
            </a:srgbClr>
          </a:solidFill>
          <a:ln w="9525">
            <a:noFill/>
          </a:ln>
        </p:spPr>
        <p:txBody>
          <a:bodyPr anchor="ctr"/>
          <a:p>
            <a:pPr algn="ctr"/>
            <a:endParaRPr lang="zh-CN" altLang="en-US" dirty="0">
              <a:solidFill>
                <a:srgbClr val="FFFFFF"/>
              </a:solidFill>
              <a:latin typeface="Calibri" panose="020F0502020204030204" pitchFamily="2" charset="0"/>
              <a:sym typeface="Calibri" panose="020F0502020204030204" pitchFamily="2" charset="0"/>
            </a:endParaRPr>
          </a:p>
        </p:txBody>
      </p:sp>
      <p:sp>
        <p:nvSpPr>
          <p:cNvPr id="25608" name="椭圆 17"/>
          <p:cNvSpPr/>
          <p:nvPr/>
        </p:nvSpPr>
        <p:spPr>
          <a:xfrm>
            <a:off x="1314450" y="2217738"/>
            <a:ext cx="2178050" cy="2147887"/>
          </a:xfrm>
          <a:prstGeom prst="ellipse">
            <a:avLst/>
          </a:prstGeom>
          <a:solidFill>
            <a:srgbClr val="D9D9D9">
              <a:alpha val="45000"/>
            </a:srgbClr>
          </a:solidFill>
          <a:ln w="9525">
            <a:noFill/>
          </a:ln>
        </p:spPr>
        <p:txBody>
          <a:bodyPr anchor="ctr"/>
          <a:p>
            <a:pPr algn="ctr"/>
            <a:endParaRPr lang="zh-CN" altLang="en-US" dirty="0">
              <a:solidFill>
                <a:srgbClr val="FFFFFF"/>
              </a:solidFill>
              <a:latin typeface="Calibri" panose="020F0502020204030204" pitchFamily="2" charset="0"/>
              <a:sym typeface="Calibri" panose="020F0502020204030204" pitchFamily="2" charset="0"/>
            </a:endParaRPr>
          </a:p>
        </p:txBody>
      </p:sp>
      <p:sp>
        <p:nvSpPr>
          <p:cNvPr id="25609" name="椭圆 18"/>
          <p:cNvSpPr/>
          <p:nvPr/>
        </p:nvSpPr>
        <p:spPr>
          <a:xfrm>
            <a:off x="4743450" y="2297113"/>
            <a:ext cx="906463" cy="922337"/>
          </a:xfrm>
          <a:prstGeom prst="ellipse">
            <a:avLst/>
          </a:prstGeom>
          <a:solidFill>
            <a:srgbClr val="D9D9D9">
              <a:alpha val="37999"/>
            </a:srgbClr>
          </a:solidFill>
          <a:ln w="9525">
            <a:noFill/>
          </a:ln>
        </p:spPr>
        <p:txBody>
          <a:bodyPr anchor="ctr"/>
          <a:p>
            <a:pPr algn="ctr"/>
            <a:endParaRPr lang="zh-CN" altLang="en-US" dirty="0">
              <a:solidFill>
                <a:srgbClr val="FFFFFF"/>
              </a:solidFill>
              <a:latin typeface="Calibri" panose="020F0502020204030204" pitchFamily="2" charset="0"/>
              <a:sym typeface="Calibri" panose="020F0502020204030204" pitchFamily="2" charset="0"/>
            </a:endParaRPr>
          </a:p>
        </p:txBody>
      </p:sp>
      <p:pic>
        <p:nvPicPr>
          <p:cNvPr id="25610" name="Picture 15" descr="H:\Files\4cbb49c3e377d8365aa20a00\abstract-design-with-beautiful-flowers2.png"/>
          <p:cNvPicPr>
            <a:picLocks noChangeAspect="1"/>
          </p:cNvPicPr>
          <p:nvPr/>
        </p:nvPicPr>
        <p:blipFill>
          <a:blip r:embed="rId2"/>
          <a:stretch>
            <a:fillRect/>
          </a:stretch>
        </p:blipFill>
        <p:spPr>
          <a:xfrm>
            <a:off x="6378575" y="3627438"/>
            <a:ext cx="2720975" cy="3213100"/>
          </a:xfrm>
          <a:prstGeom prst="rect">
            <a:avLst/>
          </a:prstGeom>
          <a:noFill/>
          <a:ln w="9525">
            <a:noFill/>
          </a:ln>
        </p:spPr>
      </p:pic>
      <p:pic>
        <p:nvPicPr>
          <p:cNvPr id="25611" name="Picture 10" descr="C:\Documents and Settings\Administrator\桌面\abstract-design-with-beautiful-flowers2.png"/>
          <p:cNvPicPr>
            <a:picLocks noChangeAspect="1"/>
          </p:cNvPicPr>
          <p:nvPr/>
        </p:nvPicPr>
        <p:blipFill>
          <a:blip r:embed="rId3"/>
          <a:stretch>
            <a:fillRect/>
          </a:stretch>
        </p:blipFill>
        <p:spPr>
          <a:xfrm>
            <a:off x="6659563" y="4365625"/>
            <a:ext cx="973137" cy="881063"/>
          </a:xfrm>
          <a:prstGeom prst="rect">
            <a:avLst/>
          </a:prstGeom>
          <a:noFill/>
          <a:ln w="9525">
            <a:noFill/>
          </a:ln>
        </p:spPr>
      </p:pic>
      <p:sp>
        <p:nvSpPr>
          <p:cNvPr id="25612" name="TextBox 13"/>
          <p:cNvSpPr/>
          <p:nvPr/>
        </p:nvSpPr>
        <p:spPr>
          <a:xfrm>
            <a:off x="2700338" y="1125538"/>
            <a:ext cx="3933825" cy="946150"/>
          </a:xfrm>
          <a:prstGeom prst="rect">
            <a:avLst/>
          </a:prstGeom>
          <a:noFill/>
          <a:ln w="9525">
            <a:noFill/>
          </a:ln>
        </p:spPr>
        <p:txBody>
          <a:bodyPr>
            <a:spAutoFit/>
          </a:bodyPr>
          <a:p>
            <a:r>
              <a:rPr lang="zh-CN" altLang="en-US" sz="2800" dirty="0">
                <a:solidFill>
                  <a:srgbClr val="000000"/>
                </a:solidFill>
                <a:latin typeface="黑体" panose="02010609060101010101" pitchFamily="2" charset="-122"/>
                <a:ea typeface="黑体" panose="02010609060101010101" pitchFamily="2" charset="-122"/>
                <a:sym typeface="黑体" panose="02010609060101010101" pitchFamily="2" charset="-122"/>
              </a:rPr>
              <a:t>（四）心理过程的发展</a:t>
            </a:r>
            <a:endParaRPr lang="zh-CN" altLang="en-US" sz="2800" dirty="0">
              <a:solidFill>
                <a:srgbClr val="000000"/>
              </a:solidFill>
              <a:latin typeface="黑体" panose="02010609060101010101" pitchFamily="2" charset="-122"/>
              <a:ea typeface="黑体" panose="02010609060101010101" pitchFamily="2" charset="-122"/>
              <a:sym typeface="黑体" panose="02010609060101010101" pitchFamily="2" charset="-122"/>
            </a:endParaRPr>
          </a:p>
          <a:p>
            <a:endParaRPr lang="en-US" altLang="zh-CN" sz="2800" dirty="0">
              <a:solidFill>
                <a:srgbClr val="000000"/>
              </a:solidFill>
              <a:latin typeface="黑体" panose="02010609060101010101" pitchFamily="2" charset="-122"/>
              <a:ea typeface="黑体" panose="02010609060101010101" pitchFamily="2" charset="-122"/>
              <a:sym typeface="黑体" panose="02010609060101010101" pitchFamily="2" charset="-122"/>
            </a:endParaRPr>
          </a:p>
        </p:txBody>
      </p:sp>
      <p:sp>
        <p:nvSpPr>
          <p:cNvPr id="25613" name="TextBox 12"/>
          <p:cNvSpPr/>
          <p:nvPr/>
        </p:nvSpPr>
        <p:spPr>
          <a:xfrm>
            <a:off x="215900" y="1643063"/>
            <a:ext cx="676275" cy="3786187"/>
          </a:xfrm>
          <a:prstGeom prst="rect">
            <a:avLst/>
          </a:prstGeom>
          <a:solidFill>
            <a:srgbClr val="E5DFEC"/>
          </a:solidFill>
          <a:ln w="9525">
            <a:noFill/>
          </a:ln>
        </p:spPr>
        <p:txBody>
          <a:bodyPr>
            <a:spAutoFit/>
          </a:bodyPr>
          <a:p>
            <a:r>
              <a:rPr lang="zh-CN" altLang="en-US" sz="3200" dirty="0">
                <a:solidFill>
                  <a:srgbClr val="FFC000"/>
                </a:solidFill>
                <a:latin typeface="黑体" panose="02010609060101010101" pitchFamily="2" charset="-122"/>
                <a:ea typeface="黑体" panose="02010609060101010101" pitchFamily="2" charset="-122"/>
                <a:sym typeface="黑体" panose="02010609060101010101" pitchFamily="2" charset="-122"/>
              </a:rPr>
              <a:t>学前儿童发展心理学</a:t>
            </a:r>
            <a:endParaRPr lang="zh-CN" altLang="en-US" dirty="0">
              <a:latin typeface="Arial" panose="020B0604020202020204" pitchFamily="34" charset="0"/>
            </a:endParaRPr>
          </a:p>
        </p:txBody>
      </p:sp>
      <p:sp>
        <p:nvSpPr>
          <p:cNvPr id="25614" name="Rectangle 14"/>
          <p:cNvSpPr/>
          <p:nvPr/>
        </p:nvSpPr>
        <p:spPr>
          <a:xfrm>
            <a:off x="971550" y="2060575"/>
            <a:ext cx="8172450" cy="1187450"/>
          </a:xfrm>
          <a:prstGeom prst="rect">
            <a:avLst/>
          </a:prstGeom>
          <a:noFill/>
          <a:ln w="9525">
            <a:noFill/>
          </a:ln>
        </p:spPr>
        <p:txBody>
          <a:bodyPr>
            <a:spAutoFit/>
          </a:bodyPr>
          <a:p>
            <a:r>
              <a:rPr lang="zh-CN" altLang="en-US" sz="2400" dirty="0">
                <a:solidFill>
                  <a:srgbClr val="FF9900"/>
                </a:solidFill>
                <a:latin typeface="Arial" panose="020B0604020202020204" pitchFamily="34" charset="0"/>
                <a:ea typeface="华文新魏" panose="02010800040101010101" pitchFamily="2" charset="-122"/>
              </a:rPr>
              <a:t>不知道怎样引起幼儿的兴趣，不知道他们的小脑袋里想的是什么？</a:t>
            </a:r>
            <a:endParaRPr lang="zh-CN" altLang="en-US" sz="2400" dirty="0">
              <a:solidFill>
                <a:srgbClr val="FF9900"/>
              </a:solidFill>
              <a:latin typeface="Arial" panose="020B0604020202020204" pitchFamily="34" charset="0"/>
              <a:ea typeface="华文新魏" panose="02010800040101010101" pitchFamily="2" charset="-122"/>
            </a:endParaRPr>
          </a:p>
          <a:p>
            <a:r>
              <a:rPr lang="zh-CN" altLang="en-US" sz="2400" dirty="0">
                <a:solidFill>
                  <a:srgbClr val="FF9900"/>
                </a:solidFill>
                <a:latin typeface="Arial" panose="020B0604020202020204" pitchFamily="34" charset="0"/>
                <a:ea typeface="华文新魏" panose="02010800040101010101" pitchFamily="2" charset="-122"/>
              </a:rPr>
              <a:t>“啊！！！他们就像是小魔鬼</a:t>
            </a:r>
            <a:r>
              <a:rPr lang="en-US" altLang="zh-CN" sz="2400" dirty="0">
                <a:solidFill>
                  <a:srgbClr val="FF9900"/>
                </a:solidFill>
                <a:latin typeface="Arial" panose="020B0604020202020204" pitchFamily="34" charset="0"/>
                <a:ea typeface="华文新魏" panose="02010800040101010101" pitchFamily="2" charset="-122"/>
              </a:rPr>
              <a:t>……”</a:t>
            </a:r>
            <a:endParaRPr lang="zh-CN" altLang="en-US" dirty="0">
              <a:latin typeface="Arial" panose="020B0604020202020204" pitchFamily="34" charset="0"/>
            </a:endParaRPr>
          </a:p>
        </p:txBody>
      </p:sp>
      <p:pic>
        <p:nvPicPr>
          <p:cNvPr id="25615" name="Picture 15" descr="230044442025"/>
          <p:cNvPicPr>
            <a:picLocks noChangeAspect="1"/>
          </p:cNvPicPr>
          <p:nvPr/>
        </p:nvPicPr>
        <p:blipFill>
          <a:blip r:embed="rId4"/>
          <a:stretch>
            <a:fillRect/>
          </a:stretch>
        </p:blipFill>
        <p:spPr>
          <a:xfrm>
            <a:off x="2627313" y="3357563"/>
            <a:ext cx="3954462" cy="2965450"/>
          </a:xfrm>
          <a:prstGeom prst="rect">
            <a:avLst/>
          </a:prstGeom>
          <a:noFill/>
          <a:ln w="9525">
            <a:noFill/>
          </a:ln>
        </p:spPr>
      </p:pic>
      <p:sp>
        <p:nvSpPr>
          <p:cNvPr id="2" name="日期占位符 1"/>
          <p:cNvSpPr/>
          <p:nvPr>
            <p:ph type="dt" sz="half" idx="10"/>
          </p:nvPr>
        </p:nvSpPr>
        <p:spPr/>
        <p:txBody>
          <a:bodyPr/>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 fill="hold">
                                          <p:stCondLst>
                                            <p:cond delay="0"/>
                                          </p:stCondLst>
                                        </p:cTn>
                                        <p:tgtEl>
                                          <p:spTgt spid="25606"/>
                                        </p:tgtEl>
                                        <p:attrNameLst>
                                          <p:attrName>r</p:attrName>
                                        </p:attrNameLst>
                                      </p:cBhvr>
                                    </p:animRot>
                                    <p:animRot by="-239760">
                                      <p:cBhvr>
                                        <p:cTn id="7" dur="60" fill="hold">
                                          <p:stCondLst>
                                            <p:cond delay="60"/>
                                          </p:stCondLst>
                                        </p:cTn>
                                        <p:tgtEl>
                                          <p:spTgt spid="25606"/>
                                        </p:tgtEl>
                                        <p:attrNameLst>
                                          <p:attrName>r</p:attrName>
                                        </p:attrNameLst>
                                      </p:cBhvr>
                                    </p:animRot>
                                    <p:animRot by="240000">
                                      <p:cBhvr>
                                        <p:cTn id="8" dur="60" fill="hold">
                                          <p:stCondLst>
                                            <p:cond delay="120"/>
                                          </p:stCondLst>
                                        </p:cTn>
                                        <p:tgtEl>
                                          <p:spTgt spid="25606"/>
                                        </p:tgtEl>
                                        <p:attrNameLst>
                                          <p:attrName>r</p:attrName>
                                        </p:attrNameLst>
                                      </p:cBhvr>
                                    </p:animRot>
                                    <p:animRot by="-239760">
                                      <p:cBhvr>
                                        <p:cTn id="9" dur="60" fill="hold">
                                          <p:stCondLst>
                                            <p:cond delay="180"/>
                                          </p:stCondLst>
                                        </p:cTn>
                                        <p:tgtEl>
                                          <p:spTgt spid="25606"/>
                                        </p:tgtEl>
                                        <p:attrNameLst>
                                          <p:attrName>r</p:attrName>
                                        </p:attrNameLst>
                                      </p:cBhvr>
                                    </p:animRot>
                                    <p:animRot by="120000">
                                      <p:cBhvr>
                                        <p:cTn id="10" dur="60" fill="hold">
                                          <p:stCondLst>
                                            <p:cond delay="240"/>
                                          </p:stCondLst>
                                        </p:cTn>
                                        <p:tgtEl>
                                          <p:spTgt spid="25606"/>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 fill="hold">
                                          <p:stCondLst>
                                            <p:cond delay="0"/>
                                          </p:stCondLst>
                                        </p:cTn>
                                        <p:tgtEl>
                                          <p:spTgt spid="25611"/>
                                        </p:tgtEl>
                                        <p:attrNameLst>
                                          <p:attrName>r</p:attrName>
                                        </p:attrNameLst>
                                      </p:cBhvr>
                                    </p:animRot>
                                    <p:animRot by="-239760">
                                      <p:cBhvr>
                                        <p:cTn id="13" dur="60" fill="hold">
                                          <p:stCondLst>
                                            <p:cond delay="60"/>
                                          </p:stCondLst>
                                        </p:cTn>
                                        <p:tgtEl>
                                          <p:spTgt spid="25611"/>
                                        </p:tgtEl>
                                        <p:attrNameLst>
                                          <p:attrName>r</p:attrName>
                                        </p:attrNameLst>
                                      </p:cBhvr>
                                    </p:animRot>
                                    <p:animRot by="240000">
                                      <p:cBhvr>
                                        <p:cTn id="14" dur="60" fill="hold">
                                          <p:stCondLst>
                                            <p:cond delay="120"/>
                                          </p:stCondLst>
                                        </p:cTn>
                                        <p:tgtEl>
                                          <p:spTgt spid="25611"/>
                                        </p:tgtEl>
                                        <p:attrNameLst>
                                          <p:attrName>r</p:attrName>
                                        </p:attrNameLst>
                                      </p:cBhvr>
                                    </p:animRot>
                                    <p:animRot by="-239760">
                                      <p:cBhvr>
                                        <p:cTn id="15" dur="60" fill="hold">
                                          <p:stCondLst>
                                            <p:cond delay="180"/>
                                          </p:stCondLst>
                                        </p:cTn>
                                        <p:tgtEl>
                                          <p:spTgt spid="25611"/>
                                        </p:tgtEl>
                                        <p:attrNameLst>
                                          <p:attrName>r</p:attrName>
                                        </p:attrNameLst>
                                      </p:cBhvr>
                                    </p:animRot>
                                    <p:animRot by="120000">
                                      <p:cBhvr>
                                        <p:cTn id="16" dur="60" fill="hold">
                                          <p:stCondLst>
                                            <p:cond delay="240"/>
                                          </p:stCondLst>
                                        </p:cTn>
                                        <p:tgtEl>
                                          <p:spTgt spid="25611"/>
                                        </p:tgtEl>
                                        <p:attrNameLst>
                                          <p:attrName>r</p:attrName>
                                        </p:attrNameLst>
                                      </p:cBhvr>
                                    </p:animRot>
                                  </p:childTnLst>
                                </p:cTn>
                              </p:par>
                              <p:par>
                                <p:cTn id="17" presetID="6" presetClass="emph" presetSubtype="0" fill="hold" grpId="0" nodeType="withEffect">
                                  <p:stCondLst>
                                    <p:cond delay="0"/>
                                  </p:stCondLst>
                                  <p:childTnLst>
                                    <p:animScale>
                                      <p:cBhvr>
                                        <p:cTn id="18" dur="2000" fill="hold"/>
                                        <p:tgtEl>
                                          <p:spTgt spid="25608"/>
                                        </p:tgtEl>
                                      </p:cBhvr>
                                      <p:by x="150000" y="150000"/>
                                    </p:animScale>
                                  </p:childTnLst>
                                </p:cTn>
                              </p:par>
                              <p:par>
                                <p:cTn id="19" presetID="6" presetClass="emph" presetSubtype="0" fill="hold" grpId="0" nodeType="withEffect">
                                  <p:stCondLst>
                                    <p:cond delay="0"/>
                                  </p:stCondLst>
                                  <p:childTnLst>
                                    <p:animScale>
                                      <p:cBhvr>
                                        <p:cTn id="20" dur="2000" fill="hold"/>
                                        <p:tgtEl>
                                          <p:spTgt spid="25603"/>
                                        </p:tgtEl>
                                      </p:cBhvr>
                                      <p:by x="150000" y="150000"/>
                                    </p:animScale>
                                  </p:childTnLst>
                                </p:cTn>
                              </p:par>
                              <p:par>
                                <p:cTn id="21" presetID="6" presetClass="emph" presetSubtype="0" fill="hold" grpId="0" nodeType="withEffect">
                                  <p:stCondLst>
                                    <p:cond delay="0"/>
                                  </p:stCondLst>
                                  <p:childTnLst>
                                    <p:animScale>
                                      <p:cBhvr>
                                        <p:cTn id="22" dur="2000" fill="hold"/>
                                        <p:tgtEl>
                                          <p:spTgt spid="25607"/>
                                        </p:tgtEl>
                                      </p:cBhvr>
                                      <p:by x="150000" y="150000"/>
                                    </p:animScale>
                                  </p:childTnLst>
                                </p:cTn>
                              </p:par>
                              <p:par>
                                <p:cTn id="23" presetID="6" presetClass="emph" presetSubtype="0" fill="hold" grpId="0" nodeType="withEffect">
                                  <p:stCondLst>
                                    <p:cond delay="0"/>
                                  </p:stCondLst>
                                  <p:childTnLst>
                                    <p:animScale>
                                      <p:cBhvr>
                                        <p:cTn id="24" dur="2000" fill="hold"/>
                                        <p:tgtEl>
                                          <p:spTgt spid="25609"/>
                                        </p:tgtEl>
                                      </p:cBhvr>
                                      <p:by x="150000" y="150000"/>
                                    </p:animScale>
                                  </p:childTnLst>
                                </p:cTn>
                              </p:par>
                              <p:par>
                                <p:cTn id="25" presetID="6" presetClass="emph" presetSubtype="0" fill="hold" grpId="0" nodeType="withEffect">
                                  <p:stCondLst>
                                    <p:cond delay="0"/>
                                  </p:stCondLst>
                                  <p:childTnLst>
                                    <p:animScale>
                                      <p:cBhvr>
                                        <p:cTn id="26" dur="2000" fill="hold"/>
                                        <p:tgtEl>
                                          <p:spTgt spid="25602"/>
                                        </p:tgtEl>
                                      </p:cBhvr>
                                      <p:by x="150000" y="150000"/>
                                    </p:animScale>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5614"/>
                                        </p:tgtEl>
                                        <p:attrNameLst>
                                          <p:attrName>style.visibility</p:attrName>
                                        </p:attrNameLst>
                                      </p:cBhvr>
                                      <p:to>
                                        <p:strVal val="visible"/>
                                      </p:to>
                                    </p:set>
                                    <p:animEffect filter="blinds(horizontal)">
                                      <p:cBhvr>
                                        <p:cTn id="31" dur="500"/>
                                        <p:tgtEl>
                                          <p:spTgt spid="25614"/>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25615"/>
                                        </p:tgtEl>
                                        <p:attrNameLst>
                                          <p:attrName>style.visibility</p:attrName>
                                        </p:attrNameLst>
                                      </p:cBhvr>
                                      <p:to>
                                        <p:strVal val="visible"/>
                                      </p:to>
                                    </p:set>
                                    <p:animEffect filter="blinds(horizontal)">
                                      <p:cBhvr>
                                        <p:cTn id="36" dur="500"/>
                                        <p:tgtEl>
                                          <p:spTgt spid="25615"/>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25612"/>
                                        </p:tgtEl>
                                        <p:attrNameLst>
                                          <p:attrName>style.visibility</p:attrName>
                                        </p:attrNameLst>
                                      </p:cBhvr>
                                      <p:to>
                                        <p:strVal val="visible"/>
                                      </p:to>
                                    </p:set>
                                    <p:animEffect filter="blinds(horizontal)">
                                      <p:cBhvr>
                                        <p:cTn id="41" dur="500"/>
                                        <p:tgtEl>
                                          <p:spTgt spid="25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ldLvl="0" animBg="1"/>
      <p:bldP spid="25603" grpId="0" bldLvl="0" animBg="1"/>
      <p:bldP spid="25607" grpId="0" bldLvl="0" animBg="1"/>
      <p:bldP spid="25608" grpId="0" bldLvl="0" animBg="1"/>
      <p:bldP spid="25609" grpId="0" bldLvl="0" animBg="1"/>
      <p:bldP spid="25612" grpId="0" bldLvl="0"/>
      <p:bldP spid="25614" grpId="0" bldLvl="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椭圆 19"/>
          <p:cNvSpPr/>
          <p:nvPr/>
        </p:nvSpPr>
        <p:spPr>
          <a:xfrm>
            <a:off x="7064375" y="833438"/>
            <a:ext cx="676275" cy="660400"/>
          </a:xfrm>
          <a:prstGeom prst="ellipse">
            <a:avLst/>
          </a:prstGeom>
          <a:solidFill>
            <a:srgbClr val="D9D9D9">
              <a:alpha val="37999"/>
            </a:srgbClr>
          </a:solidFill>
          <a:ln w="9525">
            <a:noFill/>
          </a:ln>
        </p:spPr>
        <p:txBody>
          <a:bodyPr anchor="ctr"/>
          <a:p>
            <a:pPr algn="ctr"/>
            <a:endParaRPr lang="zh-CN" altLang="en-US" dirty="0">
              <a:solidFill>
                <a:srgbClr val="FFFFFF"/>
              </a:solidFill>
              <a:latin typeface="Calibri" panose="020F0502020204030204" pitchFamily="2" charset="0"/>
              <a:sym typeface="Calibri" panose="020F0502020204030204" pitchFamily="2" charset="0"/>
            </a:endParaRPr>
          </a:p>
        </p:txBody>
      </p:sp>
      <p:sp>
        <p:nvSpPr>
          <p:cNvPr id="26627" name="椭圆 2"/>
          <p:cNvSpPr/>
          <p:nvPr/>
        </p:nvSpPr>
        <p:spPr>
          <a:xfrm>
            <a:off x="-388937" y="5516563"/>
            <a:ext cx="1431925" cy="1441450"/>
          </a:xfrm>
          <a:prstGeom prst="ellipse">
            <a:avLst/>
          </a:prstGeom>
          <a:solidFill>
            <a:srgbClr val="D9D9D9">
              <a:alpha val="78000"/>
            </a:srgbClr>
          </a:solidFill>
          <a:ln w="9525">
            <a:noFill/>
          </a:ln>
        </p:spPr>
        <p:txBody>
          <a:bodyPr anchor="ctr"/>
          <a:p>
            <a:pPr algn="ctr"/>
            <a:endParaRPr lang="zh-CN" altLang="en-US" dirty="0">
              <a:solidFill>
                <a:srgbClr val="FFFFFF"/>
              </a:solidFill>
              <a:latin typeface="Calibri" panose="020F0502020204030204" pitchFamily="2" charset="0"/>
              <a:sym typeface="Calibri" panose="020F0502020204030204" pitchFamily="2" charset="0"/>
            </a:endParaRPr>
          </a:p>
        </p:txBody>
      </p:sp>
      <p:sp>
        <p:nvSpPr>
          <p:cNvPr id="26628" name="Rectangle 4"/>
          <p:cNvSpPr/>
          <p:nvPr/>
        </p:nvSpPr>
        <p:spPr>
          <a:xfrm>
            <a:off x="-7937" y="1588"/>
            <a:ext cx="9151937" cy="831850"/>
          </a:xfrm>
          <a:prstGeom prst="rect">
            <a:avLst/>
          </a:prstGeom>
          <a:solidFill>
            <a:srgbClr val="FFC000"/>
          </a:solidFill>
          <a:ln w="9525">
            <a:noFill/>
          </a:ln>
        </p:spPr>
        <p:txBody>
          <a:bodyPr wrap="none" anchor="ctr"/>
          <a:p>
            <a:r>
              <a:rPr lang="zh-CN" altLang="en-US" sz="4000" dirty="0">
                <a:solidFill>
                  <a:srgbClr val="000000"/>
                </a:solidFill>
                <a:latin typeface="黑体" panose="02010609060101010101" pitchFamily="2" charset="-122"/>
                <a:ea typeface="黑体" panose="02010609060101010101" pitchFamily="2" charset="-122"/>
                <a:sym typeface="黑体" panose="02010609060101010101" pitchFamily="2" charset="-122"/>
              </a:rPr>
              <a:t>二、学前儿童发展心理学的内容体系</a:t>
            </a:r>
            <a:endParaRPr lang="zh-CN" altLang="en-US" dirty="0">
              <a:latin typeface="Arial" panose="020B0604020202020204" pitchFamily="34" charset="0"/>
            </a:endParaRPr>
          </a:p>
        </p:txBody>
      </p:sp>
      <p:sp>
        <p:nvSpPr>
          <p:cNvPr id="26629" name="Rectangle 4"/>
          <p:cNvSpPr/>
          <p:nvPr/>
        </p:nvSpPr>
        <p:spPr>
          <a:xfrm>
            <a:off x="0" y="6477000"/>
            <a:ext cx="9142413" cy="381000"/>
          </a:xfrm>
          <a:prstGeom prst="rect">
            <a:avLst/>
          </a:prstGeom>
          <a:solidFill>
            <a:srgbClr val="FFC000"/>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pic>
        <p:nvPicPr>
          <p:cNvPr id="26630" name="Picture 10" descr="C:\Documents and Settings\Administrator\桌面\abstract-design-with-beautiful-flowers2.png"/>
          <p:cNvPicPr>
            <a:picLocks noChangeAspect="1"/>
          </p:cNvPicPr>
          <p:nvPr/>
        </p:nvPicPr>
        <p:blipFill>
          <a:blip r:embed="rId1"/>
          <a:stretch>
            <a:fillRect/>
          </a:stretch>
        </p:blipFill>
        <p:spPr>
          <a:xfrm>
            <a:off x="6130925" y="5492750"/>
            <a:ext cx="601663" cy="561975"/>
          </a:xfrm>
          <a:prstGeom prst="rect">
            <a:avLst/>
          </a:prstGeom>
          <a:noFill/>
          <a:ln w="9525">
            <a:noFill/>
          </a:ln>
        </p:spPr>
      </p:pic>
      <p:sp>
        <p:nvSpPr>
          <p:cNvPr id="26631" name="椭圆 16"/>
          <p:cNvSpPr/>
          <p:nvPr/>
        </p:nvSpPr>
        <p:spPr>
          <a:xfrm>
            <a:off x="4718050" y="3838575"/>
            <a:ext cx="1295400" cy="1319213"/>
          </a:xfrm>
          <a:prstGeom prst="ellipse">
            <a:avLst/>
          </a:prstGeom>
          <a:solidFill>
            <a:srgbClr val="D9D9D9">
              <a:alpha val="40999"/>
            </a:srgbClr>
          </a:solidFill>
          <a:ln w="9525">
            <a:noFill/>
          </a:ln>
        </p:spPr>
        <p:txBody>
          <a:bodyPr anchor="ctr"/>
          <a:p>
            <a:pPr algn="ctr"/>
            <a:endParaRPr lang="zh-CN" altLang="en-US" dirty="0">
              <a:solidFill>
                <a:srgbClr val="FFFFFF"/>
              </a:solidFill>
              <a:latin typeface="Calibri" panose="020F0502020204030204" pitchFamily="2" charset="0"/>
              <a:sym typeface="Calibri" panose="020F0502020204030204" pitchFamily="2" charset="0"/>
            </a:endParaRPr>
          </a:p>
        </p:txBody>
      </p:sp>
      <p:sp>
        <p:nvSpPr>
          <p:cNvPr id="26632" name="椭圆 17"/>
          <p:cNvSpPr/>
          <p:nvPr/>
        </p:nvSpPr>
        <p:spPr>
          <a:xfrm>
            <a:off x="1314450" y="2217738"/>
            <a:ext cx="2178050" cy="2147887"/>
          </a:xfrm>
          <a:prstGeom prst="ellipse">
            <a:avLst/>
          </a:prstGeom>
          <a:solidFill>
            <a:srgbClr val="D9D9D9">
              <a:alpha val="45000"/>
            </a:srgbClr>
          </a:solidFill>
          <a:ln w="9525">
            <a:noFill/>
          </a:ln>
        </p:spPr>
        <p:txBody>
          <a:bodyPr anchor="ctr"/>
          <a:p>
            <a:pPr algn="ctr"/>
            <a:endParaRPr lang="zh-CN" altLang="en-US" dirty="0">
              <a:solidFill>
                <a:srgbClr val="FFFFFF"/>
              </a:solidFill>
              <a:latin typeface="Calibri" panose="020F0502020204030204" pitchFamily="2" charset="0"/>
              <a:sym typeface="Calibri" panose="020F0502020204030204" pitchFamily="2" charset="0"/>
            </a:endParaRPr>
          </a:p>
        </p:txBody>
      </p:sp>
      <p:sp>
        <p:nvSpPr>
          <p:cNvPr id="26633" name="椭圆 18"/>
          <p:cNvSpPr/>
          <p:nvPr/>
        </p:nvSpPr>
        <p:spPr>
          <a:xfrm>
            <a:off x="4743450" y="2297113"/>
            <a:ext cx="906463" cy="922337"/>
          </a:xfrm>
          <a:prstGeom prst="ellipse">
            <a:avLst/>
          </a:prstGeom>
          <a:solidFill>
            <a:srgbClr val="D9D9D9">
              <a:alpha val="37999"/>
            </a:srgbClr>
          </a:solidFill>
          <a:ln w="9525">
            <a:noFill/>
          </a:ln>
        </p:spPr>
        <p:txBody>
          <a:bodyPr anchor="ctr"/>
          <a:p>
            <a:pPr algn="ctr"/>
            <a:endParaRPr lang="zh-CN" altLang="en-US" dirty="0">
              <a:solidFill>
                <a:srgbClr val="FFFFFF"/>
              </a:solidFill>
              <a:latin typeface="Calibri" panose="020F0502020204030204" pitchFamily="2" charset="0"/>
              <a:sym typeface="Calibri" panose="020F0502020204030204" pitchFamily="2" charset="0"/>
            </a:endParaRPr>
          </a:p>
        </p:txBody>
      </p:sp>
      <p:pic>
        <p:nvPicPr>
          <p:cNvPr id="26634" name="Picture 15" descr="H:\Files\4cbb49c3e377d8365aa20a00\abstract-design-with-beautiful-flowers2.png"/>
          <p:cNvPicPr>
            <a:picLocks noChangeAspect="1"/>
          </p:cNvPicPr>
          <p:nvPr/>
        </p:nvPicPr>
        <p:blipFill>
          <a:blip r:embed="rId2"/>
          <a:stretch>
            <a:fillRect/>
          </a:stretch>
        </p:blipFill>
        <p:spPr>
          <a:xfrm>
            <a:off x="6378575" y="3627438"/>
            <a:ext cx="2720975" cy="3213100"/>
          </a:xfrm>
          <a:prstGeom prst="rect">
            <a:avLst/>
          </a:prstGeom>
          <a:noFill/>
          <a:ln w="9525">
            <a:noFill/>
          </a:ln>
        </p:spPr>
      </p:pic>
      <p:pic>
        <p:nvPicPr>
          <p:cNvPr id="26635" name="Picture 10" descr="C:\Documents and Settings\Administrator\桌面\abstract-design-with-beautiful-flowers2.png"/>
          <p:cNvPicPr>
            <a:picLocks noChangeAspect="1"/>
          </p:cNvPicPr>
          <p:nvPr/>
        </p:nvPicPr>
        <p:blipFill>
          <a:blip r:embed="rId3"/>
          <a:stretch>
            <a:fillRect/>
          </a:stretch>
        </p:blipFill>
        <p:spPr>
          <a:xfrm>
            <a:off x="6659563" y="4365625"/>
            <a:ext cx="973137" cy="881063"/>
          </a:xfrm>
          <a:prstGeom prst="rect">
            <a:avLst/>
          </a:prstGeom>
          <a:noFill/>
          <a:ln w="9525">
            <a:noFill/>
          </a:ln>
        </p:spPr>
      </p:pic>
      <p:sp>
        <p:nvSpPr>
          <p:cNvPr id="26636" name="TextBox 13"/>
          <p:cNvSpPr/>
          <p:nvPr/>
        </p:nvSpPr>
        <p:spPr>
          <a:xfrm>
            <a:off x="2195513" y="981075"/>
            <a:ext cx="3455987" cy="1373188"/>
          </a:xfrm>
          <a:prstGeom prst="rect">
            <a:avLst/>
          </a:prstGeom>
          <a:noFill/>
          <a:ln w="9525">
            <a:noFill/>
          </a:ln>
        </p:spPr>
        <p:txBody>
          <a:bodyPr>
            <a:spAutoFit/>
          </a:bodyPr>
          <a:p>
            <a:r>
              <a:rPr lang="zh-CN" altLang="en-US" sz="2800" dirty="0">
                <a:solidFill>
                  <a:srgbClr val="000000"/>
                </a:solidFill>
                <a:latin typeface="黑体" panose="02010609060101010101" pitchFamily="2" charset="-122"/>
                <a:ea typeface="黑体" panose="02010609060101010101" pitchFamily="2" charset="-122"/>
                <a:sym typeface="黑体" panose="02010609060101010101" pitchFamily="2" charset="-122"/>
              </a:rPr>
              <a:t>（五）个性的发展</a:t>
            </a:r>
            <a:endParaRPr lang="zh-CN" altLang="en-US" sz="2800" dirty="0">
              <a:solidFill>
                <a:srgbClr val="000000"/>
              </a:solidFill>
              <a:latin typeface="黑体" panose="02010609060101010101" pitchFamily="2" charset="-122"/>
              <a:ea typeface="黑体" panose="02010609060101010101" pitchFamily="2" charset="-122"/>
              <a:sym typeface="黑体" panose="02010609060101010101" pitchFamily="2" charset="-122"/>
            </a:endParaRPr>
          </a:p>
          <a:p>
            <a:endParaRPr lang="en-US" altLang="zh-CN" sz="2800" dirty="0">
              <a:solidFill>
                <a:srgbClr val="000000"/>
              </a:solidFill>
              <a:latin typeface="黑体" panose="02010609060101010101" pitchFamily="2" charset="-122"/>
              <a:ea typeface="黑体" panose="02010609060101010101" pitchFamily="2" charset="-122"/>
              <a:sym typeface="黑体" panose="02010609060101010101" pitchFamily="2" charset="-122"/>
            </a:endParaRPr>
          </a:p>
          <a:p>
            <a:endParaRPr lang="zh-CN" altLang="en-US" sz="2800" dirty="0">
              <a:solidFill>
                <a:srgbClr val="000000"/>
              </a:solidFill>
              <a:latin typeface="黑体" panose="02010609060101010101" pitchFamily="2" charset="-122"/>
              <a:ea typeface="黑体" panose="02010609060101010101" pitchFamily="2" charset="-122"/>
              <a:sym typeface="黑体" panose="02010609060101010101" pitchFamily="2" charset="-122"/>
            </a:endParaRPr>
          </a:p>
        </p:txBody>
      </p:sp>
      <p:sp>
        <p:nvSpPr>
          <p:cNvPr id="26637" name="TextBox 12"/>
          <p:cNvSpPr/>
          <p:nvPr/>
        </p:nvSpPr>
        <p:spPr>
          <a:xfrm>
            <a:off x="215900" y="1643063"/>
            <a:ext cx="676275" cy="3786187"/>
          </a:xfrm>
          <a:prstGeom prst="rect">
            <a:avLst/>
          </a:prstGeom>
          <a:solidFill>
            <a:srgbClr val="E5DFEC"/>
          </a:solidFill>
          <a:ln w="9525">
            <a:noFill/>
          </a:ln>
        </p:spPr>
        <p:txBody>
          <a:bodyPr>
            <a:spAutoFit/>
          </a:bodyPr>
          <a:p>
            <a:r>
              <a:rPr lang="zh-CN" altLang="en-US" sz="3200" dirty="0">
                <a:solidFill>
                  <a:srgbClr val="FFC000"/>
                </a:solidFill>
                <a:latin typeface="黑体" panose="02010609060101010101" pitchFamily="2" charset="-122"/>
                <a:ea typeface="黑体" panose="02010609060101010101" pitchFamily="2" charset="-122"/>
                <a:sym typeface="黑体" panose="02010609060101010101" pitchFamily="2" charset="-122"/>
              </a:rPr>
              <a:t>学前儿童发展心理学</a:t>
            </a:r>
            <a:endParaRPr lang="zh-CN" altLang="en-US" dirty="0">
              <a:latin typeface="Arial" panose="020B0604020202020204" pitchFamily="34" charset="0"/>
            </a:endParaRPr>
          </a:p>
        </p:txBody>
      </p:sp>
      <p:sp>
        <p:nvSpPr>
          <p:cNvPr id="26638" name="Rectangle 14"/>
          <p:cNvSpPr/>
          <p:nvPr/>
        </p:nvSpPr>
        <p:spPr>
          <a:xfrm>
            <a:off x="1258888" y="1916113"/>
            <a:ext cx="8172450" cy="457200"/>
          </a:xfrm>
          <a:prstGeom prst="rect">
            <a:avLst/>
          </a:prstGeom>
          <a:noFill/>
          <a:ln w="9525">
            <a:noFill/>
          </a:ln>
        </p:spPr>
        <p:txBody>
          <a:bodyPr>
            <a:spAutoFit/>
          </a:bodyPr>
          <a:p>
            <a:r>
              <a:rPr lang="zh-CN" altLang="en-US" sz="2400" dirty="0">
                <a:solidFill>
                  <a:srgbClr val="FF9900"/>
                </a:solidFill>
                <a:latin typeface="Arial" panose="020B0604020202020204" pitchFamily="34" charset="0"/>
                <a:ea typeface="华文新魏" panose="02010800040101010101" pitchFamily="2" charset="-122"/>
              </a:rPr>
              <a:t>“这孩子怎么这么孤僻，只活在自己的世界呀！”</a:t>
            </a:r>
            <a:endParaRPr lang="en-US" altLang="zh-CN" dirty="0">
              <a:latin typeface="Arial" panose="020B0604020202020204" pitchFamily="34" charset="0"/>
            </a:endParaRPr>
          </a:p>
        </p:txBody>
      </p:sp>
      <p:pic>
        <p:nvPicPr>
          <p:cNvPr id="26639" name="Picture 15" descr="01300000167299128448071898363"/>
          <p:cNvPicPr>
            <a:picLocks noChangeAspect="1"/>
          </p:cNvPicPr>
          <p:nvPr/>
        </p:nvPicPr>
        <p:blipFill>
          <a:blip r:embed="rId4"/>
          <a:stretch>
            <a:fillRect/>
          </a:stretch>
        </p:blipFill>
        <p:spPr>
          <a:xfrm>
            <a:off x="2411413" y="2781300"/>
            <a:ext cx="3800475" cy="3076575"/>
          </a:xfrm>
          <a:prstGeom prst="rect">
            <a:avLst/>
          </a:prstGeom>
          <a:noFill/>
          <a:ln w="9525">
            <a:noFill/>
          </a:ln>
        </p:spPr>
      </p:pic>
      <p:sp>
        <p:nvSpPr>
          <p:cNvPr id="2" name="日期占位符 1"/>
          <p:cNvSpPr/>
          <p:nvPr>
            <p:ph type="dt" sz="half" idx="10"/>
          </p:nvPr>
        </p:nvSpPr>
        <p:spPr/>
        <p:txBody>
          <a:bodyPr/>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 fill="hold">
                                          <p:stCondLst>
                                            <p:cond delay="0"/>
                                          </p:stCondLst>
                                        </p:cTn>
                                        <p:tgtEl>
                                          <p:spTgt spid="26630"/>
                                        </p:tgtEl>
                                        <p:attrNameLst>
                                          <p:attrName>r</p:attrName>
                                        </p:attrNameLst>
                                      </p:cBhvr>
                                    </p:animRot>
                                    <p:animRot by="-239760">
                                      <p:cBhvr>
                                        <p:cTn id="7" dur="60" fill="hold">
                                          <p:stCondLst>
                                            <p:cond delay="60"/>
                                          </p:stCondLst>
                                        </p:cTn>
                                        <p:tgtEl>
                                          <p:spTgt spid="26630"/>
                                        </p:tgtEl>
                                        <p:attrNameLst>
                                          <p:attrName>r</p:attrName>
                                        </p:attrNameLst>
                                      </p:cBhvr>
                                    </p:animRot>
                                    <p:animRot by="240000">
                                      <p:cBhvr>
                                        <p:cTn id="8" dur="60" fill="hold">
                                          <p:stCondLst>
                                            <p:cond delay="120"/>
                                          </p:stCondLst>
                                        </p:cTn>
                                        <p:tgtEl>
                                          <p:spTgt spid="26630"/>
                                        </p:tgtEl>
                                        <p:attrNameLst>
                                          <p:attrName>r</p:attrName>
                                        </p:attrNameLst>
                                      </p:cBhvr>
                                    </p:animRot>
                                    <p:animRot by="-239760">
                                      <p:cBhvr>
                                        <p:cTn id="9" dur="60" fill="hold">
                                          <p:stCondLst>
                                            <p:cond delay="180"/>
                                          </p:stCondLst>
                                        </p:cTn>
                                        <p:tgtEl>
                                          <p:spTgt spid="26630"/>
                                        </p:tgtEl>
                                        <p:attrNameLst>
                                          <p:attrName>r</p:attrName>
                                        </p:attrNameLst>
                                      </p:cBhvr>
                                    </p:animRot>
                                    <p:animRot by="120000">
                                      <p:cBhvr>
                                        <p:cTn id="10" dur="60" fill="hold">
                                          <p:stCondLst>
                                            <p:cond delay="240"/>
                                          </p:stCondLst>
                                        </p:cTn>
                                        <p:tgtEl>
                                          <p:spTgt spid="2663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 fill="hold">
                                          <p:stCondLst>
                                            <p:cond delay="0"/>
                                          </p:stCondLst>
                                        </p:cTn>
                                        <p:tgtEl>
                                          <p:spTgt spid="26635"/>
                                        </p:tgtEl>
                                        <p:attrNameLst>
                                          <p:attrName>r</p:attrName>
                                        </p:attrNameLst>
                                      </p:cBhvr>
                                    </p:animRot>
                                    <p:animRot by="-239760">
                                      <p:cBhvr>
                                        <p:cTn id="13" dur="60" fill="hold">
                                          <p:stCondLst>
                                            <p:cond delay="60"/>
                                          </p:stCondLst>
                                        </p:cTn>
                                        <p:tgtEl>
                                          <p:spTgt spid="26635"/>
                                        </p:tgtEl>
                                        <p:attrNameLst>
                                          <p:attrName>r</p:attrName>
                                        </p:attrNameLst>
                                      </p:cBhvr>
                                    </p:animRot>
                                    <p:animRot by="240000">
                                      <p:cBhvr>
                                        <p:cTn id="14" dur="60" fill="hold">
                                          <p:stCondLst>
                                            <p:cond delay="120"/>
                                          </p:stCondLst>
                                        </p:cTn>
                                        <p:tgtEl>
                                          <p:spTgt spid="26635"/>
                                        </p:tgtEl>
                                        <p:attrNameLst>
                                          <p:attrName>r</p:attrName>
                                        </p:attrNameLst>
                                      </p:cBhvr>
                                    </p:animRot>
                                    <p:animRot by="-239760">
                                      <p:cBhvr>
                                        <p:cTn id="15" dur="60" fill="hold">
                                          <p:stCondLst>
                                            <p:cond delay="180"/>
                                          </p:stCondLst>
                                        </p:cTn>
                                        <p:tgtEl>
                                          <p:spTgt spid="26635"/>
                                        </p:tgtEl>
                                        <p:attrNameLst>
                                          <p:attrName>r</p:attrName>
                                        </p:attrNameLst>
                                      </p:cBhvr>
                                    </p:animRot>
                                    <p:animRot by="120000">
                                      <p:cBhvr>
                                        <p:cTn id="16" dur="60" fill="hold">
                                          <p:stCondLst>
                                            <p:cond delay="240"/>
                                          </p:stCondLst>
                                        </p:cTn>
                                        <p:tgtEl>
                                          <p:spTgt spid="26635"/>
                                        </p:tgtEl>
                                        <p:attrNameLst>
                                          <p:attrName>r</p:attrName>
                                        </p:attrNameLst>
                                      </p:cBhvr>
                                    </p:animRot>
                                  </p:childTnLst>
                                </p:cTn>
                              </p:par>
                              <p:par>
                                <p:cTn id="17" presetID="6" presetClass="emph" presetSubtype="0" fill="hold" grpId="0" nodeType="withEffect">
                                  <p:stCondLst>
                                    <p:cond delay="0"/>
                                  </p:stCondLst>
                                  <p:childTnLst>
                                    <p:animScale>
                                      <p:cBhvr>
                                        <p:cTn id="18" dur="2000" fill="hold"/>
                                        <p:tgtEl>
                                          <p:spTgt spid="26632"/>
                                        </p:tgtEl>
                                      </p:cBhvr>
                                      <p:by x="150000" y="150000"/>
                                    </p:animScale>
                                  </p:childTnLst>
                                </p:cTn>
                              </p:par>
                              <p:par>
                                <p:cTn id="19" presetID="6" presetClass="emph" presetSubtype="0" fill="hold" grpId="0" nodeType="withEffect">
                                  <p:stCondLst>
                                    <p:cond delay="0"/>
                                  </p:stCondLst>
                                  <p:childTnLst>
                                    <p:animScale>
                                      <p:cBhvr>
                                        <p:cTn id="20" dur="2000" fill="hold"/>
                                        <p:tgtEl>
                                          <p:spTgt spid="26627"/>
                                        </p:tgtEl>
                                      </p:cBhvr>
                                      <p:by x="150000" y="150000"/>
                                    </p:animScale>
                                  </p:childTnLst>
                                </p:cTn>
                              </p:par>
                              <p:par>
                                <p:cTn id="21" presetID="6" presetClass="emph" presetSubtype="0" fill="hold" grpId="0" nodeType="withEffect">
                                  <p:stCondLst>
                                    <p:cond delay="0"/>
                                  </p:stCondLst>
                                  <p:childTnLst>
                                    <p:animScale>
                                      <p:cBhvr>
                                        <p:cTn id="22" dur="2000" fill="hold"/>
                                        <p:tgtEl>
                                          <p:spTgt spid="26631"/>
                                        </p:tgtEl>
                                      </p:cBhvr>
                                      <p:by x="150000" y="150000"/>
                                    </p:animScale>
                                  </p:childTnLst>
                                </p:cTn>
                              </p:par>
                              <p:par>
                                <p:cTn id="23" presetID="6" presetClass="emph" presetSubtype="0" fill="hold" grpId="0" nodeType="withEffect">
                                  <p:stCondLst>
                                    <p:cond delay="0"/>
                                  </p:stCondLst>
                                  <p:childTnLst>
                                    <p:animScale>
                                      <p:cBhvr>
                                        <p:cTn id="24" dur="2000" fill="hold"/>
                                        <p:tgtEl>
                                          <p:spTgt spid="26633"/>
                                        </p:tgtEl>
                                      </p:cBhvr>
                                      <p:by x="150000" y="150000"/>
                                    </p:animScale>
                                  </p:childTnLst>
                                </p:cTn>
                              </p:par>
                              <p:par>
                                <p:cTn id="25" presetID="6" presetClass="emph" presetSubtype="0" fill="hold" grpId="0" nodeType="withEffect">
                                  <p:stCondLst>
                                    <p:cond delay="0"/>
                                  </p:stCondLst>
                                  <p:childTnLst>
                                    <p:animScale>
                                      <p:cBhvr>
                                        <p:cTn id="26" dur="2000" fill="hold"/>
                                        <p:tgtEl>
                                          <p:spTgt spid="26626"/>
                                        </p:tgtEl>
                                      </p:cBhvr>
                                      <p:by x="150000" y="150000"/>
                                    </p:animScale>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6638"/>
                                        </p:tgtEl>
                                        <p:attrNameLst>
                                          <p:attrName>style.visibility</p:attrName>
                                        </p:attrNameLst>
                                      </p:cBhvr>
                                      <p:to>
                                        <p:strVal val="visible"/>
                                      </p:to>
                                    </p:set>
                                    <p:animEffect filter="blinds(horizontal)">
                                      <p:cBhvr>
                                        <p:cTn id="31" dur="500"/>
                                        <p:tgtEl>
                                          <p:spTgt spid="26638"/>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1" nodeType="clickEffect">
                                  <p:stCondLst>
                                    <p:cond delay="0"/>
                                  </p:stCondLst>
                                  <p:childTnLst>
                                    <p:set>
                                      <p:cBhvr>
                                        <p:cTn id="35" dur="1" fill="hold">
                                          <p:stCondLst>
                                            <p:cond delay="0"/>
                                          </p:stCondLst>
                                        </p:cTn>
                                        <p:tgtEl>
                                          <p:spTgt spid="26638"/>
                                        </p:tgtEl>
                                        <p:attrNameLst>
                                          <p:attrName>style.visibility</p:attrName>
                                        </p:attrNameLst>
                                      </p:cBhvr>
                                      <p:to>
                                        <p:strVal val="visible"/>
                                      </p:to>
                                    </p:set>
                                    <p:animEffect filter="blinds(horizontal)">
                                      <p:cBhvr>
                                        <p:cTn id="36" dur="500"/>
                                        <p:tgtEl>
                                          <p:spTgt spid="26638"/>
                                        </p:tgtEl>
                                      </p:cBhvr>
                                    </p:animEffect>
                                  </p:childTnLst>
                                </p:cTn>
                              </p:par>
                              <p:par>
                                <p:cTn id="37" presetID="3" presetClass="entr" presetSubtype="10" fill="hold" nodeType="withEffect">
                                  <p:stCondLst>
                                    <p:cond delay="0"/>
                                  </p:stCondLst>
                                  <p:childTnLst>
                                    <p:set>
                                      <p:cBhvr>
                                        <p:cTn id="38" dur="1" fill="hold">
                                          <p:stCondLst>
                                            <p:cond delay="0"/>
                                          </p:stCondLst>
                                        </p:cTn>
                                        <p:tgtEl>
                                          <p:spTgt spid="26639"/>
                                        </p:tgtEl>
                                        <p:attrNameLst>
                                          <p:attrName>style.visibility</p:attrName>
                                        </p:attrNameLst>
                                      </p:cBhvr>
                                      <p:to>
                                        <p:strVal val="visible"/>
                                      </p:to>
                                    </p:set>
                                    <p:animEffect filter="blinds(horizontal)">
                                      <p:cBhvr>
                                        <p:cTn id="39" dur="500"/>
                                        <p:tgtEl>
                                          <p:spTgt spid="26639"/>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26636"/>
                                        </p:tgtEl>
                                        <p:attrNameLst>
                                          <p:attrName>style.visibility</p:attrName>
                                        </p:attrNameLst>
                                      </p:cBhvr>
                                      <p:to>
                                        <p:strVal val="visible"/>
                                      </p:to>
                                    </p:set>
                                    <p:animEffect filter="blinds(horizontal)">
                                      <p:cBhvr>
                                        <p:cTn id="44" dur="500"/>
                                        <p:tgtEl>
                                          <p:spTgt spid="26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ldLvl="0" animBg="1"/>
      <p:bldP spid="26627" grpId="0" bldLvl="0" animBg="1"/>
      <p:bldP spid="26631" grpId="0" bldLvl="0" animBg="1"/>
      <p:bldP spid="26632" grpId="0" bldLvl="0" animBg="1"/>
      <p:bldP spid="26633" grpId="0" bldLvl="0" animBg="1"/>
      <p:bldP spid="26636" grpId="0" bldLvl="0"/>
      <p:bldP spid="26638" grpId="0" bldLvl="0"/>
      <p:bldP spid="26638" grpId="1" bldLvl="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椭圆 19"/>
          <p:cNvSpPr/>
          <p:nvPr/>
        </p:nvSpPr>
        <p:spPr>
          <a:xfrm>
            <a:off x="7064375" y="833438"/>
            <a:ext cx="676275" cy="660400"/>
          </a:xfrm>
          <a:prstGeom prst="ellipse">
            <a:avLst/>
          </a:prstGeom>
          <a:solidFill>
            <a:srgbClr val="D9D9D9">
              <a:alpha val="37999"/>
            </a:srgbClr>
          </a:solidFill>
          <a:ln w="9525">
            <a:noFill/>
          </a:ln>
        </p:spPr>
        <p:txBody>
          <a:bodyPr anchor="ctr"/>
          <a:p>
            <a:pPr algn="ctr"/>
            <a:endParaRPr lang="zh-CN" altLang="en-US" dirty="0">
              <a:solidFill>
                <a:srgbClr val="FFFFFF"/>
              </a:solidFill>
              <a:latin typeface="Calibri" panose="020F0502020204030204" pitchFamily="2" charset="0"/>
              <a:sym typeface="Calibri" panose="020F0502020204030204" pitchFamily="2" charset="0"/>
            </a:endParaRPr>
          </a:p>
        </p:txBody>
      </p:sp>
      <p:sp>
        <p:nvSpPr>
          <p:cNvPr id="27651" name="椭圆 2"/>
          <p:cNvSpPr/>
          <p:nvPr/>
        </p:nvSpPr>
        <p:spPr>
          <a:xfrm>
            <a:off x="-388937" y="5516563"/>
            <a:ext cx="1431925" cy="1441450"/>
          </a:xfrm>
          <a:prstGeom prst="ellipse">
            <a:avLst/>
          </a:prstGeom>
          <a:solidFill>
            <a:srgbClr val="D9D9D9">
              <a:alpha val="78000"/>
            </a:srgbClr>
          </a:solidFill>
          <a:ln w="9525">
            <a:noFill/>
          </a:ln>
        </p:spPr>
        <p:txBody>
          <a:bodyPr anchor="ctr"/>
          <a:p>
            <a:pPr algn="ctr"/>
            <a:endParaRPr lang="zh-CN" altLang="en-US" dirty="0">
              <a:solidFill>
                <a:srgbClr val="FFFFFF"/>
              </a:solidFill>
              <a:latin typeface="Calibri" panose="020F0502020204030204" pitchFamily="2" charset="0"/>
              <a:sym typeface="Calibri" panose="020F0502020204030204" pitchFamily="2" charset="0"/>
            </a:endParaRPr>
          </a:p>
        </p:txBody>
      </p:sp>
      <p:sp>
        <p:nvSpPr>
          <p:cNvPr id="27652" name="Rectangle 4"/>
          <p:cNvSpPr/>
          <p:nvPr/>
        </p:nvSpPr>
        <p:spPr>
          <a:xfrm>
            <a:off x="-7937" y="1588"/>
            <a:ext cx="9151937" cy="831850"/>
          </a:xfrm>
          <a:prstGeom prst="rect">
            <a:avLst/>
          </a:prstGeom>
          <a:solidFill>
            <a:srgbClr val="FFC000"/>
          </a:solidFill>
          <a:ln w="9525">
            <a:noFill/>
          </a:ln>
        </p:spPr>
        <p:txBody>
          <a:bodyPr wrap="none" anchor="ctr"/>
          <a:p>
            <a:r>
              <a:rPr lang="zh-CN" altLang="en-US" sz="4000" dirty="0">
                <a:solidFill>
                  <a:srgbClr val="000000"/>
                </a:solidFill>
                <a:latin typeface="黑体" panose="02010609060101010101" pitchFamily="2" charset="-122"/>
                <a:ea typeface="黑体" panose="02010609060101010101" pitchFamily="2" charset="-122"/>
                <a:sym typeface="黑体" panose="02010609060101010101" pitchFamily="2" charset="-122"/>
              </a:rPr>
              <a:t>二、学前儿童发展心理学的内容体系</a:t>
            </a:r>
            <a:endParaRPr lang="zh-CN" altLang="en-US" dirty="0">
              <a:latin typeface="Arial" panose="020B0604020202020204" pitchFamily="34" charset="0"/>
            </a:endParaRPr>
          </a:p>
        </p:txBody>
      </p:sp>
      <p:sp>
        <p:nvSpPr>
          <p:cNvPr id="27653" name="Rectangle 4"/>
          <p:cNvSpPr/>
          <p:nvPr/>
        </p:nvSpPr>
        <p:spPr>
          <a:xfrm>
            <a:off x="0" y="6477000"/>
            <a:ext cx="9142413" cy="381000"/>
          </a:xfrm>
          <a:prstGeom prst="rect">
            <a:avLst/>
          </a:prstGeom>
          <a:solidFill>
            <a:srgbClr val="FFC000"/>
          </a:solidFill>
          <a:ln w="9525">
            <a:noFill/>
          </a:ln>
        </p:spPr>
        <p:txBody>
          <a:bodyPr wrap="none" anchor="ctr"/>
          <a:p>
            <a:endParaRPr lang="zh-CN" altLang="en-US" dirty="0">
              <a:solidFill>
                <a:srgbClr val="000000"/>
              </a:solidFill>
              <a:latin typeface="Calibri" panose="020F0502020204030204" pitchFamily="2" charset="0"/>
              <a:sym typeface="Calibri" panose="020F0502020204030204" pitchFamily="2" charset="0"/>
            </a:endParaRPr>
          </a:p>
        </p:txBody>
      </p:sp>
      <p:pic>
        <p:nvPicPr>
          <p:cNvPr id="27654" name="Picture 10" descr="C:\Documents and Settings\Administrator\桌面\abstract-design-with-beautiful-flowers2.png"/>
          <p:cNvPicPr>
            <a:picLocks noChangeAspect="1"/>
          </p:cNvPicPr>
          <p:nvPr/>
        </p:nvPicPr>
        <p:blipFill>
          <a:blip r:embed="rId1"/>
          <a:stretch>
            <a:fillRect/>
          </a:stretch>
        </p:blipFill>
        <p:spPr>
          <a:xfrm>
            <a:off x="6130925" y="5492750"/>
            <a:ext cx="601663" cy="561975"/>
          </a:xfrm>
          <a:prstGeom prst="rect">
            <a:avLst/>
          </a:prstGeom>
          <a:noFill/>
          <a:ln w="9525">
            <a:noFill/>
          </a:ln>
        </p:spPr>
      </p:pic>
      <p:sp>
        <p:nvSpPr>
          <p:cNvPr id="27655" name="椭圆 16"/>
          <p:cNvSpPr/>
          <p:nvPr/>
        </p:nvSpPr>
        <p:spPr>
          <a:xfrm>
            <a:off x="4718050" y="3838575"/>
            <a:ext cx="1295400" cy="1319213"/>
          </a:xfrm>
          <a:prstGeom prst="ellipse">
            <a:avLst/>
          </a:prstGeom>
          <a:solidFill>
            <a:srgbClr val="D9D9D9">
              <a:alpha val="40999"/>
            </a:srgbClr>
          </a:solidFill>
          <a:ln w="9525">
            <a:noFill/>
          </a:ln>
        </p:spPr>
        <p:txBody>
          <a:bodyPr anchor="ctr"/>
          <a:p>
            <a:pPr algn="ctr"/>
            <a:endParaRPr lang="zh-CN" altLang="en-US" dirty="0">
              <a:solidFill>
                <a:srgbClr val="FFFFFF"/>
              </a:solidFill>
              <a:latin typeface="Calibri" panose="020F0502020204030204" pitchFamily="2" charset="0"/>
              <a:sym typeface="Calibri" panose="020F0502020204030204" pitchFamily="2" charset="0"/>
            </a:endParaRPr>
          </a:p>
        </p:txBody>
      </p:sp>
      <p:sp>
        <p:nvSpPr>
          <p:cNvPr id="27656" name="椭圆 17"/>
          <p:cNvSpPr/>
          <p:nvPr/>
        </p:nvSpPr>
        <p:spPr>
          <a:xfrm>
            <a:off x="1314450" y="2217738"/>
            <a:ext cx="2178050" cy="2147887"/>
          </a:xfrm>
          <a:prstGeom prst="ellipse">
            <a:avLst/>
          </a:prstGeom>
          <a:solidFill>
            <a:srgbClr val="D9D9D9">
              <a:alpha val="45000"/>
            </a:srgbClr>
          </a:solidFill>
          <a:ln w="9525">
            <a:noFill/>
          </a:ln>
        </p:spPr>
        <p:txBody>
          <a:bodyPr anchor="ctr"/>
          <a:p>
            <a:pPr algn="ctr"/>
            <a:endParaRPr lang="zh-CN" altLang="en-US" dirty="0">
              <a:solidFill>
                <a:srgbClr val="FFFFFF"/>
              </a:solidFill>
              <a:latin typeface="Calibri" panose="020F0502020204030204" pitchFamily="2" charset="0"/>
              <a:sym typeface="Calibri" panose="020F0502020204030204" pitchFamily="2" charset="0"/>
            </a:endParaRPr>
          </a:p>
        </p:txBody>
      </p:sp>
      <p:sp>
        <p:nvSpPr>
          <p:cNvPr id="27657" name="椭圆 18"/>
          <p:cNvSpPr/>
          <p:nvPr/>
        </p:nvSpPr>
        <p:spPr>
          <a:xfrm>
            <a:off x="4743450" y="2297113"/>
            <a:ext cx="906463" cy="922337"/>
          </a:xfrm>
          <a:prstGeom prst="ellipse">
            <a:avLst/>
          </a:prstGeom>
          <a:solidFill>
            <a:srgbClr val="D9D9D9">
              <a:alpha val="37999"/>
            </a:srgbClr>
          </a:solidFill>
          <a:ln w="9525">
            <a:noFill/>
          </a:ln>
        </p:spPr>
        <p:txBody>
          <a:bodyPr anchor="ctr"/>
          <a:p>
            <a:pPr algn="ctr"/>
            <a:endParaRPr lang="zh-CN" altLang="en-US" dirty="0">
              <a:solidFill>
                <a:srgbClr val="FFFFFF"/>
              </a:solidFill>
              <a:latin typeface="Calibri" panose="020F0502020204030204" pitchFamily="2" charset="0"/>
              <a:sym typeface="Calibri" panose="020F0502020204030204" pitchFamily="2" charset="0"/>
            </a:endParaRPr>
          </a:p>
        </p:txBody>
      </p:sp>
      <p:pic>
        <p:nvPicPr>
          <p:cNvPr id="27658" name="Picture 15" descr="H:\Files\4cbb49c3e377d8365aa20a00\abstract-design-with-beautiful-flowers2.png"/>
          <p:cNvPicPr>
            <a:picLocks noChangeAspect="1"/>
          </p:cNvPicPr>
          <p:nvPr/>
        </p:nvPicPr>
        <p:blipFill>
          <a:blip r:embed="rId2"/>
          <a:stretch>
            <a:fillRect/>
          </a:stretch>
        </p:blipFill>
        <p:spPr>
          <a:xfrm>
            <a:off x="6378575" y="3627438"/>
            <a:ext cx="2720975" cy="3213100"/>
          </a:xfrm>
          <a:prstGeom prst="rect">
            <a:avLst/>
          </a:prstGeom>
          <a:noFill/>
          <a:ln w="9525">
            <a:noFill/>
          </a:ln>
        </p:spPr>
      </p:pic>
      <p:pic>
        <p:nvPicPr>
          <p:cNvPr id="27659" name="Picture 10" descr="C:\Documents and Settings\Administrator\桌面\abstract-design-with-beautiful-flowers2.png"/>
          <p:cNvPicPr>
            <a:picLocks noChangeAspect="1"/>
          </p:cNvPicPr>
          <p:nvPr/>
        </p:nvPicPr>
        <p:blipFill>
          <a:blip r:embed="rId3"/>
          <a:stretch>
            <a:fillRect/>
          </a:stretch>
        </p:blipFill>
        <p:spPr>
          <a:xfrm>
            <a:off x="6659563" y="4365625"/>
            <a:ext cx="973137" cy="881063"/>
          </a:xfrm>
          <a:prstGeom prst="rect">
            <a:avLst/>
          </a:prstGeom>
          <a:noFill/>
          <a:ln w="9525">
            <a:noFill/>
          </a:ln>
        </p:spPr>
      </p:pic>
      <p:sp>
        <p:nvSpPr>
          <p:cNvPr id="27660" name="TextBox 13"/>
          <p:cNvSpPr/>
          <p:nvPr/>
        </p:nvSpPr>
        <p:spPr>
          <a:xfrm>
            <a:off x="1285875" y="1000125"/>
            <a:ext cx="7858125" cy="519113"/>
          </a:xfrm>
          <a:prstGeom prst="rect">
            <a:avLst/>
          </a:prstGeom>
          <a:noFill/>
          <a:ln w="9525">
            <a:noFill/>
          </a:ln>
        </p:spPr>
        <p:txBody>
          <a:bodyPr>
            <a:spAutoFit/>
          </a:bodyPr>
          <a:p>
            <a:r>
              <a:rPr lang="zh-CN" altLang="en-US" sz="2800" dirty="0">
                <a:solidFill>
                  <a:srgbClr val="000000"/>
                </a:solidFill>
                <a:latin typeface="黑体" panose="02010609060101010101" pitchFamily="2" charset="-122"/>
                <a:ea typeface="黑体" panose="02010609060101010101" pitchFamily="2" charset="-122"/>
                <a:sym typeface="黑体" panose="02010609060101010101" pitchFamily="2" charset="-122"/>
              </a:rPr>
              <a:t>（六）社会性的发展</a:t>
            </a:r>
            <a:endParaRPr lang="zh-CN" altLang="en-US" dirty="0">
              <a:latin typeface="Arial" panose="020B0604020202020204" pitchFamily="34" charset="0"/>
            </a:endParaRPr>
          </a:p>
        </p:txBody>
      </p:sp>
      <p:sp>
        <p:nvSpPr>
          <p:cNvPr id="27661" name="TextBox 12"/>
          <p:cNvSpPr/>
          <p:nvPr/>
        </p:nvSpPr>
        <p:spPr>
          <a:xfrm>
            <a:off x="215900" y="1643063"/>
            <a:ext cx="676275" cy="3786187"/>
          </a:xfrm>
          <a:prstGeom prst="rect">
            <a:avLst/>
          </a:prstGeom>
          <a:solidFill>
            <a:srgbClr val="E5DFEC"/>
          </a:solidFill>
          <a:ln w="9525">
            <a:noFill/>
          </a:ln>
        </p:spPr>
        <p:txBody>
          <a:bodyPr>
            <a:spAutoFit/>
          </a:bodyPr>
          <a:p>
            <a:r>
              <a:rPr lang="zh-CN" altLang="en-US" sz="3200" dirty="0">
                <a:solidFill>
                  <a:srgbClr val="FFC000"/>
                </a:solidFill>
                <a:latin typeface="黑体" panose="02010609060101010101" pitchFamily="2" charset="-122"/>
                <a:ea typeface="黑体" panose="02010609060101010101" pitchFamily="2" charset="-122"/>
                <a:sym typeface="黑体" panose="02010609060101010101" pitchFamily="2" charset="-122"/>
              </a:rPr>
              <a:t>学前儿童发展心理学</a:t>
            </a:r>
            <a:endParaRPr lang="zh-CN" altLang="en-US" dirty="0">
              <a:latin typeface="Arial" panose="020B0604020202020204" pitchFamily="34" charset="0"/>
            </a:endParaRPr>
          </a:p>
        </p:txBody>
      </p:sp>
      <p:sp>
        <p:nvSpPr>
          <p:cNvPr id="27662" name="Rectangle 14"/>
          <p:cNvSpPr/>
          <p:nvPr/>
        </p:nvSpPr>
        <p:spPr>
          <a:xfrm>
            <a:off x="1258888" y="1916113"/>
            <a:ext cx="8172450" cy="457200"/>
          </a:xfrm>
          <a:prstGeom prst="rect">
            <a:avLst/>
          </a:prstGeom>
          <a:noFill/>
          <a:ln w="9525">
            <a:noFill/>
          </a:ln>
        </p:spPr>
        <p:txBody>
          <a:bodyPr>
            <a:spAutoFit/>
          </a:bodyPr>
          <a:p>
            <a:r>
              <a:rPr lang="zh-CN" altLang="en-US" sz="2400" dirty="0">
                <a:solidFill>
                  <a:srgbClr val="FF9900"/>
                </a:solidFill>
                <a:latin typeface="Arial" panose="020B0604020202020204" pitchFamily="34" charset="0"/>
                <a:ea typeface="华文新魏" panose="02010800040101010101" pitchFamily="2" charset="-122"/>
              </a:rPr>
              <a:t>“班里来了个小霸王，怎么对付他？”</a:t>
            </a:r>
            <a:endParaRPr lang="en-US" altLang="zh-CN" dirty="0">
              <a:latin typeface="Arial" panose="020B0604020202020204" pitchFamily="34" charset="0"/>
            </a:endParaRPr>
          </a:p>
        </p:txBody>
      </p:sp>
      <p:pic>
        <p:nvPicPr>
          <p:cNvPr id="27663" name="Picture 15" descr="de0e60b6af242ab6"/>
          <p:cNvPicPr>
            <a:picLocks noChangeAspect="1"/>
          </p:cNvPicPr>
          <p:nvPr/>
        </p:nvPicPr>
        <p:blipFill>
          <a:blip r:embed="rId4"/>
          <a:stretch>
            <a:fillRect/>
          </a:stretch>
        </p:blipFill>
        <p:spPr>
          <a:xfrm>
            <a:off x="2700338" y="3573463"/>
            <a:ext cx="2409825" cy="1809750"/>
          </a:xfrm>
          <a:prstGeom prst="rect">
            <a:avLst/>
          </a:prstGeom>
          <a:noFill/>
          <a:ln w="9525">
            <a:noFill/>
          </a:ln>
        </p:spPr>
      </p:pic>
      <p:sp>
        <p:nvSpPr>
          <p:cNvPr id="2" name="日期占位符 1"/>
          <p:cNvSpPr/>
          <p:nvPr>
            <p:ph type="dt" sz="half" idx="10"/>
          </p:nvPr>
        </p:nvSpPr>
        <p:spPr/>
        <p:txBody>
          <a:bodyPr/>
          <a:p>
            <a:pPr lvl="0"/>
            <a:fld id="{BB962C8B-B14F-4D97-AF65-F5344CB8AC3E}" type="datetime1">
              <a:rPr lang="en-US" altLang="zh-CN" dirty="0">
                <a:sym typeface="Calibri" panose="020F0502020204030204" pitchFamily="2" charset="0"/>
              </a:rPr>
            </a:fld>
            <a:endParaRPr lang="en-US" altLang="zh-CN" dirty="0">
              <a:sym typeface="Calibri" panose="020F05020202040302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 fill="hold">
                                          <p:stCondLst>
                                            <p:cond delay="0"/>
                                          </p:stCondLst>
                                        </p:cTn>
                                        <p:tgtEl>
                                          <p:spTgt spid="27654"/>
                                        </p:tgtEl>
                                        <p:attrNameLst>
                                          <p:attrName>r</p:attrName>
                                        </p:attrNameLst>
                                      </p:cBhvr>
                                    </p:animRot>
                                    <p:animRot by="-239760">
                                      <p:cBhvr>
                                        <p:cTn id="7" dur="60" fill="hold">
                                          <p:stCondLst>
                                            <p:cond delay="60"/>
                                          </p:stCondLst>
                                        </p:cTn>
                                        <p:tgtEl>
                                          <p:spTgt spid="27654"/>
                                        </p:tgtEl>
                                        <p:attrNameLst>
                                          <p:attrName>r</p:attrName>
                                        </p:attrNameLst>
                                      </p:cBhvr>
                                    </p:animRot>
                                    <p:animRot by="240000">
                                      <p:cBhvr>
                                        <p:cTn id="8" dur="60" fill="hold">
                                          <p:stCondLst>
                                            <p:cond delay="120"/>
                                          </p:stCondLst>
                                        </p:cTn>
                                        <p:tgtEl>
                                          <p:spTgt spid="27654"/>
                                        </p:tgtEl>
                                        <p:attrNameLst>
                                          <p:attrName>r</p:attrName>
                                        </p:attrNameLst>
                                      </p:cBhvr>
                                    </p:animRot>
                                    <p:animRot by="-239760">
                                      <p:cBhvr>
                                        <p:cTn id="9" dur="60" fill="hold">
                                          <p:stCondLst>
                                            <p:cond delay="180"/>
                                          </p:stCondLst>
                                        </p:cTn>
                                        <p:tgtEl>
                                          <p:spTgt spid="27654"/>
                                        </p:tgtEl>
                                        <p:attrNameLst>
                                          <p:attrName>r</p:attrName>
                                        </p:attrNameLst>
                                      </p:cBhvr>
                                    </p:animRot>
                                    <p:animRot by="120000">
                                      <p:cBhvr>
                                        <p:cTn id="10" dur="60" fill="hold">
                                          <p:stCondLst>
                                            <p:cond delay="240"/>
                                          </p:stCondLst>
                                        </p:cTn>
                                        <p:tgtEl>
                                          <p:spTgt spid="2765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 fill="hold">
                                          <p:stCondLst>
                                            <p:cond delay="0"/>
                                          </p:stCondLst>
                                        </p:cTn>
                                        <p:tgtEl>
                                          <p:spTgt spid="27659"/>
                                        </p:tgtEl>
                                        <p:attrNameLst>
                                          <p:attrName>r</p:attrName>
                                        </p:attrNameLst>
                                      </p:cBhvr>
                                    </p:animRot>
                                    <p:animRot by="-239760">
                                      <p:cBhvr>
                                        <p:cTn id="13" dur="60" fill="hold">
                                          <p:stCondLst>
                                            <p:cond delay="60"/>
                                          </p:stCondLst>
                                        </p:cTn>
                                        <p:tgtEl>
                                          <p:spTgt spid="27659"/>
                                        </p:tgtEl>
                                        <p:attrNameLst>
                                          <p:attrName>r</p:attrName>
                                        </p:attrNameLst>
                                      </p:cBhvr>
                                    </p:animRot>
                                    <p:animRot by="240000">
                                      <p:cBhvr>
                                        <p:cTn id="14" dur="60" fill="hold">
                                          <p:stCondLst>
                                            <p:cond delay="120"/>
                                          </p:stCondLst>
                                        </p:cTn>
                                        <p:tgtEl>
                                          <p:spTgt spid="27659"/>
                                        </p:tgtEl>
                                        <p:attrNameLst>
                                          <p:attrName>r</p:attrName>
                                        </p:attrNameLst>
                                      </p:cBhvr>
                                    </p:animRot>
                                    <p:animRot by="-239760">
                                      <p:cBhvr>
                                        <p:cTn id="15" dur="60" fill="hold">
                                          <p:stCondLst>
                                            <p:cond delay="180"/>
                                          </p:stCondLst>
                                        </p:cTn>
                                        <p:tgtEl>
                                          <p:spTgt spid="27659"/>
                                        </p:tgtEl>
                                        <p:attrNameLst>
                                          <p:attrName>r</p:attrName>
                                        </p:attrNameLst>
                                      </p:cBhvr>
                                    </p:animRot>
                                    <p:animRot by="120000">
                                      <p:cBhvr>
                                        <p:cTn id="16" dur="60" fill="hold">
                                          <p:stCondLst>
                                            <p:cond delay="240"/>
                                          </p:stCondLst>
                                        </p:cTn>
                                        <p:tgtEl>
                                          <p:spTgt spid="27659"/>
                                        </p:tgtEl>
                                        <p:attrNameLst>
                                          <p:attrName>r</p:attrName>
                                        </p:attrNameLst>
                                      </p:cBhvr>
                                    </p:animRot>
                                  </p:childTnLst>
                                </p:cTn>
                              </p:par>
                              <p:par>
                                <p:cTn id="17" presetID="6" presetClass="emph" presetSubtype="0" fill="hold" grpId="0" nodeType="withEffect">
                                  <p:stCondLst>
                                    <p:cond delay="0"/>
                                  </p:stCondLst>
                                  <p:childTnLst>
                                    <p:animScale>
                                      <p:cBhvr>
                                        <p:cTn id="18" dur="2000" fill="hold"/>
                                        <p:tgtEl>
                                          <p:spTgt spid="27656"/>
                                        </p:tgtEl>
                                      </p:cBhvr>
                                      <p:by x="150000" y="150000"/>
                                    </p:animScale>
                                  </p:childTnLst>
                                </p:cTn>
                              </p:par>
                              <p:par>
                                <p:cTn id="19" presetID="6" presetClass="emph" presetSubtype="0" fill="hold" grpId="0" nodeType="withEffect">
                                  <p:stCondLst>
                                    <p:cond delay="0"/>
                                  </p:stCondLst>
                                  <p:childTnLst>
                                    <p:animScale>
                                      <p:cBhvr>
                                        <p:cTn id="20" dur="2000" fill="hold"/>
                                        <p:tgtEl>
                                          <p:spTgt spid="27651"/>
                                        </p:tgtEl>
                                      </p:cBhvr>
                                      <p:by x="150000" y="150000"/>
                                    </p:animScale>
                                  </p:childTnLst>
                                </p:cTn>
                              </p:par>
                              <p:par>
                                <p:cTn id="21" presetID="6" presetClass="emph" presetSubtype="0" fill="hold" grpId="0" nodeType="withEffect">
                                  <p:stCondLst>
                                    <p:cond delay="0"/>
                                  </p:stCondLst>
                                  <p:childTnLst>
                                    <p:animScale>
                                      <p:cBhvr>
                                        <p:cTn id="22" dur="2000" fill="hold"/>
                                        <p:tgtEl>
                                          <p:spTgt spid="27655"/>
                                        </p:tgtEl>
                                      </p:cBhvr>
                                      <p:by x="150000" y="150000"/>
                                    </p:animScale>
                                  </p:childTnLst>
                                </p:cTn>
                              </p:par>
                              <p:par>
                                <p:cTn id="23" presetID="6" presetClass="emph" presetSubtype="0" fill="hold" grpId="0" nodeType="withEffect">
                                  <p:stCondLst>
                                    <p:cond delay="0"/>
                                  </p:stCondLst>
                                  <p:childTnLst>
                                    <p:animScale>
                                      <p:cBhvr>
                                        <p:cTn id="24" dur="2000" fill="hold"/>
                                        <p:tgtEl>
                                          <p:spTgt spid="27657"/>
                                        </p:tgtEl>
                                      </p:cBhvr>
                                      <p:by x="150000" y="150000"/>
                                    </p:animScale>
                                  </p:childTnLst>
                                </p:cTn>
                              </p:par>
                              <p:par>
                                <p:cTn id="25" presetID="6" presetClass="emph" presetSubtype="0" fill="hold" grpId="0" nodeType="withEffect">
                                  <p:stCondLst>
                                    <p:cond delay="0"/>
                                  </p:stCondLst>
                                  <p:childTnLst>
                                    <p:animScale>
                                      <p:cBhvr>
                                        <p:cTn id="26" dur="2000" fill="hold"/>
                                        <p:tgtEl>
                                          <p:spTgt spid="27650"/>
                                        </p:tgtEl>
                                      </p:cBhvr>
                                      <p:by x="150000" y="150000"/>
                                    </p:animScale>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7662"/>
                                        </p:tgtEl>
                                        <p:attrNameLst>
                                          <p:attrName>style.visibility</p:attrName>
                                        </p:attrNameLst>
                                      </p:cBhvr>
                                      <p:to>
                                        <p:strVal val="visible"/>
                                      </p:to>
                                    </p:set>
                                    <p:animEffect filter="blinds(horizontal)">
                                      <p:cBhvr>
                                        <p:cTn id="31" dur="500"/>
                                        <p:tgtEl>
                                          <p:spTgt spid="27662"/>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7660"/>
                                        </p:tgtEl>
                                        <p:attrNameLst>
                                          <p:attrName>style.visibility</p:attrName>
                                        </p:attrNameLst>
                                      </p:cBhvr>
                                      <p:to>
                                        <p:strVal val="visible"/>
                                      </p:to>
                                    </p:set>
                                    <p:animEffect filter="blinds(horizontal)">
                                      <p:cBhvr>
                                        <p:cTn id="36" dur="500"/>
                                        <p:tgtEl>
                                          <p:spTgt spid="27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ldLvl="0" animBg="1"/>
      <p:bldP spid="27651" grpId="0" bldLvl="0" animBg="1"/>
      <p:bldP spid="27655" grpId="0" bldLvl="0" animBg="1"/>
      <p:bldP spid="27656" grpId="0" bldLvl="0" animBg="1"/>
      <p:bldP spid="27657" grpId="0" bldLvl="0" animBg="1"/>
      <p:bldP spid="27660" grpId="0" bldLvl="0"/>
      <p:bldP spid="27662" grpId="0" bldLvl="0"/>
    </p:bldLst>
  </p:timing>
</p:sld>
</file>

<file path=ppt/theme/theme1.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0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1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8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9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4539</Words>
  <Application>WPS 演示</Application>
  <PresentationFormat>全屏显示(4:3)</PresentationFormat>
  <Paragraphs>649</Paragraphs>
  <Slides>61</Slides>
  <Notes>0</Notes>
  <HiddenSlides>0</HiddenSlides>
  <MMClips>0</MMClips>
  <ScaleCrop>false</ScaleCrop>
  <HeadingPairs>
    <vt:vector size="8" baseType="variant">
      <vt:variant>
        <vt:lpstr>已用的字体</vt:lpstr>
      </vt:variant>
      <vt:variant>
        <vt:i4>16</vt:i4>
      </vt:variant>
      <vt:variant>
        <vt:lpstr>主题</vt:lpstr>
      </vt:variant>
      <vt:variant>
        <vt:i4>11</vt:i4>
      </vt:variant>
      <vt:variant>
        <vt:lpstr>嵌入 OLE 服务器</vt:lpstr>
      </vt:variant>
      <vt:variant>
        <vt:i4>0</vt:i4>
      </vt:variant>
      <vt:variant>
        <vt:lpstr>幻灯片标题</vt:lpstr>
      </vt:variant>
      <vt:variant>
        <vt:i4>61</vt:i4>
      </vt:variant>
    </vt:vector>
  </HeadingPairs>
  <TitlesOfParts>
    <vt:vector size="88" baseType="lpstr">
      <vt:lpstr>Arial</vt:lpstr>
      <vt:lpstr>宋体</vt:lpstr>
      <vt:lpstr>Wingdings</vt:lpstr>
      <vt:lpstr>Calibri</vt:lpstr>
      <vt:lpstr>MS PGothic</vt:lpstr>
      <vt:lpstr>黑体</vt:lpstr>
      <vt:lpstr>华文楷体</vt:lpstr>
      <vt:lpstr>楷体</vt:lpstr>
      <vt:lpstr>华文新魏</vt:lpstr>
      <vt:lpstr>微软雅黑</vt:lpstr>
      <vt:lpstr>Arial Unicode MS</vt:lpstr>
      <vt:lpstr>楷体_GB2312</vt:lpstr>
      <vt:lpstr>华文细黑</vt:lpstr>
      <vt:lpstr>Tahoma</vt:lpstr>
      <vt:lpstr>Times New Roman</vt:lpstr>
      <vt:lpstr>新宋体</vt:lpstr>
      <vt:lpstr>Office 主题</vt:lpstr>
      <vt:lpstr>1_Office 主题</vt:lpstr>
      <vt:lpstr>3_Office 主题</vt:lpstr>
      <vt:lpstr>4_Office 主题</vt:lpstr>
      <vt:lpstr>5_Office 主题</vt:lpstr>
      <vt:lpstr>6_Office 主题</vt:lpstr>
      <vt:lpstr>7_Office 主题</vt:lpstr>
      <vt:lpstr>8_Office 主题</vt:lpstr>
      <vt:lpstr>9_Office 主题</vt:lpstr>
      <vt:lpstr>10_Office 主题</vt:lpstr>
      <vt:lpstr>11_Office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duyu</dc:creator>
  <cp:lastModifiedBy>lenovo</cp:lastModifiedBy>
  <cp:revision>43</cp:revision>
  <dcterms:created xsi:type="dcterms:W3CDTF">2013-02-27T02:07:00Z</dcterms:created>
  <dcterms:modified xsi:type="dcterms:W3CDTF">2019-03-27T02:53:50Z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