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11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>
                <a:latin typeface="方正少儿简体" pitchFamily="65" charset="-122"/>
                <a:ea typeface="方正少儿简体" pitchFamily="65" charset="-122"/>
              </a:rPr>
              <a:t>第六课 这是我的书</a:t>
            </a:r>
            <a:endParaRPr lang="zh-CN" altLang="en-US" sz="5400" dirty="0">
              <a:latin typeface="方正少儿简体" pitchFamily="65" charset="-122"/>
              <a:ea typeface="方正少儿简体" pitchFamily="65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altLang="zh-CN" sz="4800" dirty="0" smtClean="0">
                <a:solidFill>
                  <a:schemeClr val="tx1"/>
                </a:solidFill>
                <a:latin typeface="XB Yas" pitchFamily="2" charset="-78"/>
                <a:cs typeface="XB Yas" pitchFamily="2" charset="-78"/>
              </a:rPr>
              <a:t>اَلدَّرْسُ السَّادِسُ  هَذَا كِتَابِي</a:t>
            </a:r>
            <a:endParaRPr lang="zh-CN" altLang="en-US" sz="4800" dirty="0">
              <a:solidFill>
                <a:schemeClr val="tx1"/>
              </a:solidFill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1988840"/>
            <a:ext cx="712566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XB Yas" pitchFamily="2" charset="-78"/>
                <a:cs typeface="XB Yas" pitchFamily="2" charset="-78"/>
              </a:rPr>
              <a:t>غَا غِي غُو</a:t>
            </a:r>
            <a:endParaRPr lang="zh-CN" altLang="en-US" sz="1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9672" y="1844824"/>
            <a:ext cx="593624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altLang="zh-CN" sz="19900" b="1" cap="none" spc="0" dirty="0" smtClean="0">
                <a:ln/>
                <a:solidFill>
                  <a:schemeClr val="accent3"/>
                </a:solidFill>
                <a:effectLst/>
                <a:latin typeface="XB Yas" pitchFamily="2" charset="-78"/>
                <a:cs typeface="XB Yas" pitchFamily="2" charset="-78"/>
              </a:rPr>
              <a:t>غَيْ غَوْ</a:t>
            </a:r>
            <a:endParaRPr lang="zh-CN" altLang="en-US" sz="19900" b="1" cap="none" spc="0" dirty="0">
              <a:ln/>
              <a:solidFill>
                <a:schemeClr val="accent3"/>
              </a:soli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70614" y="1772816"/>
            <a:ext cx="600517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XB Yas" pitchFamily="2" charset="-78"/>
                <a:cs typeface="KFGQPC Uthmanic Script HAFS" pitchFamily="2" charset="-78"/>
              </a:rPr>
              <a:t>غًا غٍ غٌ</a:t>
            </a:r>
            <a:endParaRPr lang="zh-CN" altLang="en-US" sz="19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XB Yas" pitchFamily="2" charset="-78"/>
              <a:cs typeface="KFGQPC Uthmanic Script HAFS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方正少儿简体" pitchFamily="65" charset="-122"/>
                <a:ea typeface="方正少儿简体" pitchFamily="65" charset="-122"/>
              </a:rPr>
              <a:t>字母及其发音</a:t>
            </a:r>
            <a:endParaRPr lang="zh-CN" altLang="en-US" dirty="0">
              <a:solidFill>
                <a:srgbClr val="FF0000"/>
              </a:solidFill>
              <a:latin typeface="方正少儿简体" pitchFamily="65" charset="-122"/>
              <a:ea typeface="方正少儿简体" pitchFamily="65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altLang="zh-CN" sz="4800" dirty="0" smtClean="0">
                <a:solidFill>
                  <a:srgbClr val="FF0000"/>
                </a:solidFill>
                <a:latin typeface="XB Yas" pitchFamily="2" charset="-78"/>
                <a:cs typeface="XB Yas" pitchFamily="2" charset="-78"/>
              </a:rPr>
              <a:t>اَلْأَحْرُفُ وَنُطْقَهَا</a:t>
            </a:r>
            <a:endParaRPr lang="zh-CN" altLang="en-US" sz="4800" dirty="0">
              <a:solidFill>
                <a:srgbClr val="FF0000"/>
              </a:solidFill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63888" y="980728"/>
            <a:ext cx="2169185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altLang="zh-CN" sz="23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خ</a:t>
            </a:r>
            <a:endParaRPr lang="zh-CN" altLang="en-US" sz="23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1556792"/>
            <a:ext cx="741581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altLang="zh-CN" sz="1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خْ خَ خِ خُ</a:t>
            </a:r>
            <a:endParaRPr lang="zh-CN" altLang="en-US" sz="1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196752"/>
            <a:ext cx="803938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altLang="zh-CN" sz="16600" b="1" cap="none" spc="0" dirty="0" smtClean="0">
                <a:ln/>
                <a:solidFill>
                  <a:schemeClr val="accent3"/>
                </a:solidFill>
                <a:effectLst/>
                <a:latin typeface="XB Yas" pitchFamily="2" charset="-78"/>
                <a:cs typeface="XB Yas" pitchFamily="2" charset="-78"/>
              </a:rPr>
              <a:t>خَا خِي خُو</a:t>
            </a:r>
            <a:endParaRPr lang="zh-CN" altLang="en-US" sz="16600" b="1" cap="none" spc="0" dirty="0">
              <a:ln/>
              <a:solidFill>
                <a:schemeClr val="accent3"/>
              </a:soli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2" y="1700808"/>
            <a:ext cx="666400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XB Yas" pitchFamily="2" charset="-78"/>
                <a:cs typeface="XB Yas" pitchFamily="2" charset="-78"/>
              </a:rPr>
              <a:t>خَيْ خَوْ</a:t>
            </a:r>
            <a:endParaRPr lang="zh-CN" alt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7856" y="1844824"/>
            <a:ext cx="711284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خًا خٍ خٌ</a:t>
            </a:r>
            <a:endParaRPr lang="zh-CN" altLang="en-US" sz="19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652473" y="1556792"/>
            <a:ext cx="2103461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altLang="zh-CN" sz="23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غ</a:t>
            </a:r>
            <a:endParaRPr lang="zh-CN" altLang="en-US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1640" y="1484784"/>
            <a:ext cx="669285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XB Yas" pitchFamily="2" charset="-78"/>
                <a:cs typeface="KFGQPC Uthmanic Script HAFS" pitchFamily="2" charset="-78"/>
              </a:rPr>
              <a:t>غْ غَ غِ غُ</a:t>
            </a:r>
            <a:endParaRPr lang="zh-CN" altLang="en-US" sz="1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XB Yas" pitchFamily="2" charset="-78"/>
              <a:cs typeface="KFGQPC Uthmanic Script HAFS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全屏显示(4:3)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第六课 这是我的书</vt:lpstr>
      <vt:lpstr>字母及其发音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 这是我的书</dc:title>
  <dc:creator>Administrator</dc:creator>
  <cp:lastModifiedBy>马小明</cp:lastModifiedBy>
  <cp:revision>2</cp:revision>
  <dcterms:created xsi:type="dcterms:W3CDTF">2018-08-11T11:06:19Z</dcterms:created>
  <dcterms:modified xsi:type="dcterms:W3CDTF">2018-08-14T08:57:49Z</dcterms:modified>
</cp:coreProperties>
</file>