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11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rgbClr val="00B0F0"/>
                </a:solidFill>
                <a:latin typeface="方正少儿简体" pitchFamily="65" charset="-122"/>
                <a:ea typeface="方正少儿简体" pitchFamily="65" charset="-122"/>
              </a:rPr>
              <a:t>第五课 很高兴见到你</a:t>
            </a:r>
            <a:endParaRPr lang="zh-CN" altLang="en-US" sz="4800" dirty="0">
              <a:solidFill>
                <a:srgbClr val="00B0F0"/>
              </a:solidFill>
              <a:latin typeface="方正少儿简体" pitchFamily="65" charset="-122"/>
              <a:ea typeface="方正少儿简体" pitchFamily="65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>
            <a:normAutofit/>
          </a:bodyPr>
          <a:lstStyle/>
          <a:p>
            <a:r>
              <a:rPr lang="ar-EG" altLang="zh-CN" sz="4000" dirty="0" smtClean="0">
                <a:solidFill>
                  <a:srgbClr val="00B050"/>
                </a:solidFill>
                <a:latin typeface="XB Yas" pitchFamily="2" charset="-78"/>
                <a:cs typeface="XB Yas" pitchFamily="2" charset="-78"/>
              </a:rPr>
              <a:t>اَلدَّرْسُ الْخَامِسُ  أَنَا مَسْرُورٌ بِلِقَائِكَ</a:t>
            </a:r>
            <a:endParaRPr lang="zh-CN" altLang="en-US" sz="4000" dirty="0">
              <a:solidFill>
                <a:srgbClr val="00B050"/>
              </a:solidFill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5656" y="1484784"/>
            <a:ext cx="658706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ذَا ذِي ذُو</a:t>
            </a:r>
            <a:endParaRPr lang="zh-CN" altLang="en-US" sz="1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35696" y="1556792"/>
            <a:ext cx="5662127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XB Yas" pitchFamily="2" charset="-78"/>
                <a:cs typeface="XB Yas" pitchFamily="2" charset="-78"/>
              </a:rPr>
              <a:t>ذَيْ ذَوْ</a:t>
            </a:r>
            <a:endParaRPr lang="zh-CN" altLang="en-US" sz="199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51720" y="1700808"/>
            <a:ext cx="504817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ذًا ذٍ ذٌ</a:t>
            </a:r>
            <a:endParaRPr lang="zh-CN" altLang="en-US" sz="19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19872" y="1340768"/>
            <a:ext cx="2393605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XB Yas" pitchFamily="2" charset="-78"/>
                <a:cs typeface="XB Yas" pitchFamily="2" charset="-78"/>
              </a:rPr>
              <a:t>ظ</a:t>
            </a:r>
            <a:endParaRPr lang="zh-CN" altLang="en-US" sz="23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1700808"/>
            <a:ext cx="803777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ظْ ظَ ظِ ظُ</a:t>
            </a:r>
            <a:endParaRPr lang="zh-CN" alt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1700808"/>
            <a:ext cx="799129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EG" altLang="zh-CN" sz="16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XB Yas" pitchFamily="2" charset="-78"/>
                <a:cs typeface="XB Yas" pitchFamily="2" charset="-78"/>
              </a:rPr>
              <a:t>ظَا ظِي ظُو</a:t>
            </a:r>
            <a:endParaRPr lang="zh-CN" altLang="en-US" sz="16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1640" y="1556792"/>
            <a:ext cx="662553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ظَيْ ظَوْ</a:t>
            </a:r>
            <a:endParaRPr lang="zh-CN" altLang="en-US" sz="199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1844824"/>
            <a:ext cx="746550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ظًا ظٍ ظٌ</a:t>
            </a:r>
            <a:endParaRPr lang="zh-CN" altLang="en-US" sz="199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91880" y="1196752"/>
            <a:ext cx="2169185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altLang="zh-CN" sz="23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ح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8947" y="1124744"/>
            <a:ext cx="741581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XB Yas" pitchFamily="2" charset="-78"/>
                <a:cs typeface="XB Yas" pitchFamily="2" charset="-78"/>
              </a:rPr>
              <a:t>حْ حَ حِ حُ</a:t>
            </a:r>
            <a:endParaRPr lang="zh-CN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accent4"/>
                </a:solidFill>
                <a:latin typeface="方正少儿简体" pitchFamily="65" charset="-122"/>
                <a:ea typeface="方正少儿简体" pitchFamily="65" charset="-122"/>
              </a:rPr>
              <a:t>字母及其发音</a:t>
            </a:r>
            <a:endParaRPr lang="zh-CN" altLang="en-US" dirty="0">
              <a:solidFill>
                <a:schemeClr val="accent4"/>
              </a:solidFill>
              <a:latin typeface="方正少儿简体" pitchFamily="65" charset="-122"/>
              <a:ea typeface="方正少儿简体" pitchFamily="65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>
            <a:noAutofit/>
          </a:bodyPr>
          <a:lstStyle/>
          <a:p>
            <a:r>
              <a:rPr lang="ar-EG" altLang="zh-CN" sz="4800" dirty="0" smtClean="0">
                <a:solidFill>
                  <a:srgbClr val="FFC000"/>
                </a:solidFill>
                <a:latin typeface="XB Yas" pitchFamily="2" charset="-78"/>
                <a:cs typeface="XB Yas" pitchFamily="2" charset="-78"/>
              </a:rPr>
              <a:t>اَلْأَحْرُفُ وَنُطْقُهَا</a:t>
            </a:r>
            <a:endParaRPr lang="zh-CN" altLang="en-US" sz="4800" dirty="0">
              <a:solidFill>
                <a:srgbClr val="FFC000"/>
              </a:solidFill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1556792"/>
            <a:ext cx="803938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حَا حِي حُو</a:t>
            </a:r>
            <a:endParaRPr lang="zh-CN" alt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7624" y="1772816"/>
            <a:ext cx="666400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XB Yas" pitchFamily="2" charset="-78"/>
                <a:cs typeface="XB Yas" pitchFamily="2" charset="-78"/>
              </a:rPr>
              <a:t>حَيْ حَوْ</a:t>
            </a:r>
            <a:endParaRPr lang="zh-CN" altLang="en-US" sz="199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1772816"/>
            <a:ext cx="711284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حًا حٍ حٌ</a:t>
            </a:r>
            <a:endParaRPr lang="zh-CN" altLang="en-US" sz="19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19872" y="980728"/>
            <a:ext cx="2103461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altLang="zh-CN" sz="23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ع</a:t>
            </a:r>
            <a:endParaRPr lang="zh-CN" altLang="en-US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1268760"/>
            <a:ext cx="721704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altLang="zh-CN" sz="16600" b="1" cap="none" spc="0" dirty="0" smtClean="0">
                <a:ln/>
                <a:solidFill>
                  <a:schemeClr val="accent3"/>
                </a:solidFill>
                <a:effectLst/>
                <a:latin typeface="XB Yas" pitchFamily="2" charset="-78"/>
                <a:cs typeface="XB Yas" pitchFamily="2" charset="-78"/>
              </a:rPr>
              <a:t>عْ عَ عِ عُ</a:t>
            </a:r>
            <a:endParaRPr lang="zh-CN" altLang="en-US" sz="16600" b="1" cap="none" spc="0" dirty="0">
              <a:ln/>
              <a:solidFill>
                <a:schemeClr val="accent3"/>
              </a:soli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988840"/>
            <a:ext cx="743344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XB Yas" pitchFamily="2" charset="-78"/>
                <a:cs typeface="XB Yas" pitchFamily="2" charset="-78"/>
              </a:rPr>
              <a:t>عَا عِي عُو</a:t>
            </a:r>
            <a:endParaRPr lang="zh-CN" altLang="en-US" sz="16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63688" y="1628800"/>
            <a:ext cx="593624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عَيْ عَوْ</a:t>
            </a:r>
            <a:endParaRPr lang="zh-CN" altLang="en-US" sz="19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2" y="1124744"/>
            <a:ext cx="662713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عًا عٍ عٌ</a:t>
            </a:r>
            <a:endParaRPr lang="zh-CN" altLang="en-US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03848" y="1268760"/>
            <a:ext cx="2810386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altLang="zh-CN" sz="23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ث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556792"/>
            <a:ext cx="919835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altLang="zh-CN" sz="16600" b="1" cap="none" spc="0" dirty="0" smtClean="0">
                <a:ln/>
                <a:solidFill>
                  <a:schemeClr val="accent3"/>
                </a:solidFill>
                <a:effectLst/>
                <a:latin typeface="XB Yas" pitchFamily="2" charset="-78"/>
                <a:cs typeface="XB Yas" pitchFamily="2" charset="-78"/>
              </a:rPr>
              <a:t>ثْ ثَ ثِ ثُ</a:t>
            </a:r>
            <a:endParaRPr lang="zh-CN" altLang="en-US" sz="16600" b="1" cap="none" spc="0" dirty="0">
              <a:ln/>
              <a:solidFill>
                <a:schemeClr val="accent3"/>
              </a:soli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7624" y="1484784"/>
            <a:ext cx="6901249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XB Yas" pitchFamily="2" charset="-78"/>
                <a:cs typeface="XB Yas" pitchFamily="2" charset="-78"/>
              </a:rPr>
              <a:t>ثَا ثِي ثُو</a:t>
            </a:r>
            <a:endParaRPr lang="zh-CN" alt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63818" y="1556792"/>
            <a:ext cx="488467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XB Yas" pitchFamily="2" charset="-78"/>
                <a:cs typeface="XB Yas" pitchFamily="2" charset="-78"/>
              </a:rPr>
              <a:t>ثَيْ ثَوْ</a:t>
            </a:r>
            <a:endParaRPr lang="zh-CN" altLang="en-US" sz="199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1484784"/>
            <a:ext cx="729077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ثًا ثٍ ثٌ</a:t>
            </a:r>
            <a:endParaRPr lang="zh-CN" altLang="en-US" sz="19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23928" y="1340768"/>
            <a:ext cx="1362874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XB Yas" pitchFamily="2" charset="-78"/>
                <a:cs typeface="XB Yas" pitchFamily="2" charset="-78"/>
              </a:rPr>
              <a:t>ذ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9672" y="1628800"/>
            <a:ext cx="612860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ذْ ذَ ذِ ذُ</a:t>
            </a:r>
            <a:endParaRPr lang="zh-CN" altLang="en-US" sz="19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87</Words>
  <Application>Microsoft Office PowerPoint</Application>
  <PresentationFormat>全屏显示(4:3)</PresentationFormat>
  <Paragraphs>29</Paragraphs>
  <Slides>27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Office 主题</vt:lpstr>
      <vt:lpstr>第五课 很高兴见到你</vt:lpstr>
      <vt:lpstr>字母及其发音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第五课 很高兴见到你</dc:title>
  <dc:creator>Administrator</dc:creator>
  <cp:lastModifiedBy>马小明</cp:lastModifiedBy>
  <cp:revision>6</cp:revision>
  <dcterms:created xsi:type="dcterms:W3CDTF">2018-08-11T11:06:19Z</dcterms:created>
  <dcterms:modified xsi:type="dcterms:W3CDTF">2018-08-14T08:45:03Z</dcterms:modified>
</cp:coreProperties>
</file>