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马小明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27" autoAdjust="0"/>
  </p:normalViewPr>
  <p:slideViewPr>
    <p:cSldViewPr>
      <p:cViewPr varScale="1">
        <p:scale>
          <a:sx n="106" d="100"/>
          <a:sy n="106" d="100"/>
        </p:scale>
        <p:origin x="-420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485900"/>
            <a:ext cx="7772400" cy="1407321"/>
          </a:xfrm>
        </p:spPr>
        <p:txBody>
          <a:bodyPr anchor="b"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893221"/>
            <a:ext cx="6400800" cy="13149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86644" y="205980"/>
            <a:ext cx="1400156" cy="4388644"/>
          </a:xfrm>
        </p:spPr>
        <p:txBody>
          <a:bodyPr vert="eaVert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829444" cy="4388644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890612"/>
            <a:ext cx="7772400" cy="139563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1767321"/>
            <a:ext cx="7772400" cy="11259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6258" y="285750"/>
            <a:ext cx="2667000" cy="1375166"/>
          </a:xfr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52800" y="285750"/>
            <a:ext cx="5410200" cy="430887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26258" y="1660915"/>
            <a:ext cx="2667000" cy="29341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580474" y="415301"/>
            <a:ext cx="7349244" cy="3556148"/>
            <a:chOff x="428596" y="553734"/>
            <a:chExt cx="7349244" cy="4741531"/>
          </a:xfrm>
        </p:grpSpPr>
        <p:sp>
          <p:nvSpPr>
            <p:cNvPr id="16" name="矩形 15"/>
            <p:cNvSpPr/>
            <p:nvPr userDrawn="1"/>
          </p:nvSpPr>
          <p:spPr>
            <a:xfrm rot="21480000">
              <a:off x="428596" y="580356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7" name="矩形 16"/>
            <p:cNvSpPr/>
            <p:nvPr userDrawn="1"/>
          </p:nvSpPr>
          <p:spPr>
            <a:xfrm rot="21540000">
              <a:off x="437473" y="571479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8" name="矩形 17"/>
            <p:cNvSpPr/>
            <p:nvPr userDrawn="1"/>
          </p:nvSpPr>
          <p:spPr>
            <a:xfrm>
              <a:off x="437481" y="553734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651912" y="459583"/>
            <a:ext cx="7215238" cy="3451631"/>
          </a:xfrm>
          <a:solidFill>
            <a:schemeClr val="bg2">
              <a:tint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 useBgFill="1"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446472"/>
            <a:ext cx="1357290" cy="4268420"/>
          </a:xfrm>
          <a:noFill/>
        </p:spPr>
        <p:txBody>
          <a:bodyPr vert="eaVert" anchor="ctr">
            <a:noAutofit/>
          </a:bodyPr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14480" y="4111243"/>
            <a:ext cx="7215238" cy="603647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2020/5/8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433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78" y="4862998"/>
            <a:ext cx="2133600" cy="273844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862998"/>
            <a:ext cx="2895600" cy="273844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992644" y="4862998"/>
            <a:ext cx="2133600" cy="273844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90000"/>
        <a:buFont typeface="Cambria"/>
        <a:buChar char="+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Ï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90000"/>
        <a:buFont typeface="Calibri"/>
        <a:buChar char="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=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00034" y="1714495"/>
            <a:ext cx="4714908" cy="714380"/>
          </a:xfrm>
        </p:spPr>
        <p:txBody>
          <a:bodyPr>
            <a:noAutofit/>
          </a:bodyPr>
          <a:lstStyle/>
          <a:p>
            <a:pPr algn="ctr"/>
            <a:r>
              <a:rPr lang="zh-CN" altLang="en-US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阿拉伯语精读（</a:t>
            </a:r>
            <a:r>
              <a:rPr lang="en-US" altLang="zh-CN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）</a:t>
            </a:r>
            <a:endParaRPr lang="zh-CN" altLang="en-US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5720" y="4000510"/>
            <a:ext cx="3214710" cy="899778"/>
          </a:xfrm>
        </p:spPr>
        <p:txBody>
          <a:bodyPr>
            <a:normAutofit fontScale="70000" lnSpcReduction="20000"/>
          </a:bodyPr>
          <a:lstStyle/>
          <a:p>
            <a:r>
              <a:rPr lang="zh-CN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商务阿拉伯语专业  马小明</a:t>
            </a:r>
            <a:endParaRPr lang="en-US" altLang="zh-C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2018-2019</a:t>
            </a:r>
            <a:r>
              <a:rPr lang="zh-CN" alt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学年第一学期</a:t>
            </a:r>
            <a:endParaRPr lang="en-US" altLang="zh-C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2018</a:t>
            </a:r>
            <a:r>
              <a:rPr lang="zh-CN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8</a:t>
            </a:r>
            <a:r>
              <a:rPr lang="zh-CN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月</a:t>
            </a:r>
            <a:endParaRPr lang="zh-CN" alt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5" name="图片 4" descr="15523739958921619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61" y="160717"/>
            <a:ext cx="1357321" cy="125730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/>
        </p:spPr>
      </p:pic>
      <p:pic>
        <p:nvPicPr>
          <p:cNvPr id="6" name="图片 5" descr="d8b1ac8811777505290585f53628495_副本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428611"/>
            <a:ext cx="3214690" cy="431483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201099" y="1545636"/>
            <a:ext cx="9345099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altLang="zh-CN" sz="115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XB Yas" pitchFamily="2" charset="-78"/>
                <a:cs typeface="XB Yas" pitchFamily="2" charset="-78"/>
              </a:rPr>
              <a:t>صْ صَ صِ صُ</a:t>
            </a:r>
            <a:endParaRPr lang="zh-CN" altLang="en-US" sz="115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1064" y="1059582"/>
            <a:ext cx="596349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6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صَا صِي صُو</a:t>
            </a:r>
            <a:endParaRPr lang="zh-CN" altLang="en-US" sz="16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47664" y="1059582"/>
            <a:ext cx="4168129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صَيْ صَوْ</a:t>
            </a:r>
            <a:endParaRPr lang="zh-CN" altLang="en-US" sz="1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553" y="951570"/>
            <a:ext cx="5447324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6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XB Yas" pitchFamily="2" charset="-78"/>
                <a:cs typeface="XB Yas" pitchFamily="2" charset="-78"/>
              </a:rPr>
              <a:t>صًا صٍ صٌ</a:t>
            </a:r>
            <a:endParaRPr lang="zh-CN" altLang="en-US" sz="16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23928" y="1005577"/>
            <a:ext cx="1005403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239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XB Yas" pitchFamily="2" charset="-78"/>
                <a:cs typeface="XB Yas" pitchFamily="2" charset="-78"/>
              </a:rPr>
              <a:t>ز</a:t>
            </a:r>
            <a:endParaRPr lang="zh-CN" altLang="en-US" sz="239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03649" y="1113588"/>
            <a:ext cx="4041491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زْ زَ زِ زُ</a:t>
            </a:r>
            <a:endParaRPr lang="zh-CN" altLang="en-US" sz="199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9593" y="1221600"/>
            <a:ext cx="4328429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6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XB Yas" pitchFamily="2" charset="-78"/>
                <a:cs typeface="XB Yas" pitchFamily="2" charset="-78"/>
              </a:rPr>
              <a:t>زَا زِي زُو</a:t>
            </a:r>
            <a:endParaRPr lang="zh-CN" altLang="en-US" sz="16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91680" y="1437624"/>
            <a:ext cx="3526927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XB Yas" pitchFamily="2" charset="-78"/>
                <a:cs typeface="XB Yas" pitchFamily="2" charset="-78"/>
              </a:rPr>
              <a:t>زَيْ زَوْ</a:t>
            </a:r>
            <a:endParaRPr lang="zh-CN" altLang="en-US" sz="199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63689" y="1491630"/>
            <a:ext cx="3182281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XB Yas" pitchFamily="2" charset="-78"/>
                <a:cs typeface="XB Yas" pitchFamily="2" charset="-78"/>
              </a:rPr>
              <a:t>زًا زٍ زٌ</a:t>
            </a:r>
            <a:endParaRPr lang="zh-CN" altLang="en-US" sz="199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131841" y="1275607"/>
            <a:ext cx="1787669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239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ك</a:t>
            </a:r>
            <a:endParaRPr lang="zh-CN" alt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>
                <a:solidFill>
                  <a:srgbClr val="0070C0"/>
                </a:solidFill>
                <a:latin typeface="方正少儿简体" pitchFamily="65" charset="-122"/>
                <a:ea typeface="方正少儿简体" pitchFamily="65" charset="-122"/>
              </a:rPr>
              <a:t>第三课 你叫什么名字</a:t>
            </a:r>
            <a:endParaRPr lang="zh-CN" altLang="en-US" sz="4800" dirty="0">
              <a:solidFill>
                <a:srgbClr val="0070C0"/>
              </a:solidFill>
              <a:latin typeface="方正少儿简体" pitchFamily="65" charset="-122"/>
              <a:ea typeface="方正少儿简体" pitchFamily="65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575202"/>
          </a:xfrm>
        </p:spPr>
        <p:txBody>
          <a:bodyPr>
            <a:normAutofit fontScale="85000" lnSpcReduction="20000"/>
          </a:bodyPr>
          <a:lstStyle/>
          <a:p>
            <a:r>
              <a:rPr lang="ar-EG" altLang="zh-CN" sz="4400" dirty="0" smtClean="0">
                <a:solidFill>
                  <a:schemeClr val="tx1"/>
                </a:solidFill>
                <a:latin typeface="XB Yas" pitchFamily="2" charset="-78"/>
                <a:cs typeface="XB Yas" pitchFamily="2" charset="-78"/>
              </a:rPr>
              <a:t>اَلدَّرْسُ الثَّالِثُ  مَا اسْمُكَ</a:t>
            </a:r>
            <a:endParaRPr lang="zh-CN" altLang="en-US" sz="4400" dirty="0">
              <a:solidFill>
                <a:schemeClr val="tx1"/>
              </a:solidFill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5536" y="1383618"/>
            <a:ext cx="5572359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XB Yas" pitchFamily="2" charset="-78"/>
                <a:cs typeface="XB Yas" pitchFamily="2" charset="-78"/>
              </a:rPr>
              <a:t>كْ كَ كِ كُ</a:t>
            </a:r>
            <a:endParaRPr lang="zh-CN" altLang="en-US" sz="1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11561" y="1491630"/>
            <a:ext cx="5296643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EG" altLang="zh-CN" sz="199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كَا كِي كُو</a:t>
            </a:r>
            <a:endParaRPr lang="zh-CN" altLang="en-US" sz="199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79712" y="1275606"/>
            <a:ext cx="3749744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EG" altLang="zh-CN" sz="19900" b="1" cap="none" spc="0" dirty="0" smtClean="0">
                <a:ln/>
                <a:solidFill>
                  <a:schemeClr val="accent3"/>
                </a:solidFill>
                <a:effectLst/>
                <a:latin typeface="XB Yas" pitchFamily="2" charset="-78"/>
                <a:cs typeface="XB Yas" pitchFamily="2" charset="-78"/>
              </a:rPr>
              <a:t>كَيْ كَوْ</a:t>
            </a:r>
            <a:endParaRPr lang="zh-CN" altLang="en-US" sz="19900" b="1" cap="none" spc="0" dirty="0">
              <a:ln/>
              <a:solidFill>
                <a:schemeClr val="accent3"/>
              </a:solidFill>
              <a:effectLst/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87624" y="1005576"/>
            <a:ext cx="4777270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EG" altLang="zh-CN" sz="199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XB Yas" pitchFamily="2" charset="-78"/>
                <a:cs typeface="XB Yas" pitchFamily="2" charset="-78"/>
              </a:rPr>
              <a:t>كًا كٍ كٌ</a:t>
            </a:r>
            <a:endParaRPr lang="zh-CN" altLang="en-US" sz="199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347864" y="843559"/>
            <a:ext cx="1669047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EG" altLang="zh-CN" sz="239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ق</a:t>
            </a:r>
            <a:endParaRPr lang="zh-CN" altLang="en-US" sz="239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43609" y="1275606"/>
            <a:ext cx="5290230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altLang="zh-CN" sz="1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قْ قَ قِ قُ</a:t>
            </a:r>
            <a:endParaRPr lang="zh-CN" altLang="en-US" sz="1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27584" y="1005576"/>
            <a:ext cx="4974439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EG" altLang="zh-CN" sz="199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XB Yas" pitchFamily="2" charset="-78"/>
                <a:cs typeface="XB Yas" pitchFamily="2" charset="-78"/>
              </a:rPr>
              <a:t>قَا قِي قُو</a:t>
            </a:r>
            <a:endParaRPr lang="zh-CN" altLang="en-US" sz="199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907705" y="1167594"/>
            <a:ext cx="353494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EG" altLang="zh-CN" sz="19900" b="1" cap="none" spc="0" dirty="0" smtClean="0">
                <a:ln/>
                <a:solidFill>
                  <a:schemeClr val="accent3"/>
                </a:solidFill>
                <a:effectLst/>
                <a:latin typeface="XB Yas" pitchFamily="2" charset="-78"/>
                <a:cs typeface="XB Yas" pitchFamily="2" charset="-78"/>
              </a:rPr>
              <a:t>قَيْ قَوْ</a:t>
            </a:r>
            <a:endParaRPr lang="zh-CN" altLang="en-US" sz="199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03649" y="1329612"/>
            <a:ext cx="4471096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قًا قٍ قٌ</a:t>
            </a:r>
            <a:endParaRPr lang="zh-CN" altLang="en-US" sz="199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6600" dirty="0" smtClean="0">
                <a:solidFill>
                  <a:srgbClr val="FF0000"/>
                </a:solidFill>
                <a:latin typeface="方正少儿简体" pitchFamily="65" charset="-122"/>
                <a:ea typeface="方正少儿简体" pitchFamily="65" charset="-122"/>
              </a:rPr>
              <a:t>字母及其发音</a:t>
            </a:r>
            <a:endParaRPr lang="zh-CN" altLang="en-US" sz="6600" dirty="0">
              <a:solidFill>
                <a:srgbClr val="FF0000"/>
              </a:solidFill>
              <a:latin typeface="方正少儿简体" pitchFamily="65" charset="-122"/>
              <a:ea typeface="方正少儿简体" pitchFamily="65" charset="-122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EG" altLang="zh-CN" sz="7200" dirty="0" smtClean="0">
                <a:solidFill>
                  <a:srgbClr val="00B050"/>
                </a:solidFill>
                <a:latin typeface="XB Yas" pitchFamily="2" charset="-78"/>
                <a:cs typeface="XB Yas" pitchFamily="2" charset="-78"/>
              </a:rPr>
              <a:t>اَلْأَحْرُفُ وَنُطْقُهَا</a:t>
            </a:r>
            <a:endParaRPr lang="zh-CN" altLang="en-US" sz="7200" dirty="0">
              <a:solidFill>
                <a:srgbClr val="00B050"/>
              </a:solidFill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203848" y="465517"/>
            <a:ext cx="2193229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239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س</a:t>
            </a:r>
            <a:endParaRPr lang="zh-CN" altLang="en-US" sz="239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5537" y="1221601"/>
            <a:ext cx="5599610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3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سْ سَ سِ سُ</a:t>
            </a:r>
            <a:endParaRPr lang="zh-CN" altLang="en-US" sz="13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47090" y="1707655"/>
            <a:ext cx="702531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altLang="zh-CN" sz="138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سَا سِي سُو</a:t>
            </a:r>
            <a:endParaRPr lang="zh-CN" altLang="en-US" sz="138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59632" y="1005576"/>
            <a:ext cx="4519186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XB Yas" pitchFamily="2" charset="-78"/>
                <a:cs typeface="XB Yas" pitchFamily="2" charset="-78"/>
              </a:rPr>
              <a:t>سَيْ سَوْ</a:t>
            </a:r>
            <a:endParaRPr lang="zh-CN" altLang="en-US" sz="199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9513" y="1221600"/>
            <a:ext cx="5912196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199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XB Yas" pitchFamily="2" charset="-78"/>
                <a:cs typeface="XB Yas" pitchFamily="2" charset="-78"/>
              </a:rPr>
              <a:t>سًا سٍ سٌ</a:t>
            </a:r>
            <a:endParaRPr lang="zh-CN" altLang="en-US" sz="199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483769" y="1167594"/>
            <a:ext cx="2462534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altLang="zh-CN" sz="239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XB Yas" pitchFamily="2" charset="-78"/>
                <a:cs typeface="XB Yas" pitchFamily="2" charset="-78"/>
              </a:rPr>
              <a:t>ص</a:t>
            </a:r>
            <a:endParaRPr lang="zh-CN" altLang="en-US" sz="239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XB Yas" pitchFamily="2" charset="-78"/>
              <a:cs typeface="XB Yas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行云流水">
  <a:themeElements>
    <a:clrScheme name="行云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行云流水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行云流水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Calligraphy</Template>
  <TotalTime>18</TotalTime>
  <Words>117</Words>
  <Application>Microsoft Office PowerPoint</Application>
  <PresentationFormat>全屏显示(16:9)</PresentationFormat>
  <Paragraphs>33</Paragraphs>
  <Slides>28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29" baseType="lpstr">
      <vt:lpstr>行云流水</vt:lpstr>
      <vt:lpstr>阿拉伯语精读（1）</vt:lpstr>
      <vt:lpstr>第三课 你叫什么名字</vt:lpstr>
      <vt:lpstr>字母及其发音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第三课 你叫什么名字</dc:title>
  <dc:creator>Administrator</dc:creator>
  <cp:lastModifiedBy>admin</cp:lastModifiedBy>
  <cp:revision>4</cp:revision>
  <dcterms:created xsi:type="dcterms:W3CDTF">2018-08-11T11:06:19Z</dcterms:created>
  <dcterms:modified xsi:type="dcterms:W3CDTF">2020-05-08T10:12:17Z</dcterms:modified>
</cp:coreProperties>
</file>