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714494"/>
            <a:ext cx="471490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阿拉伯语精读（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714758"/>
            <a:ext cx="3214710" cy="899778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商务阿拉伯语专业  马小明</a:t>
            </a:r>
            <a:endParaRPr lang="en-US" altLang="zh-CN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2018-2019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学年第一学期</a:t>
            </a:r>
            <a:endParaRPr lang="en-US" altLang="zh-CN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2018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年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8</a:t>
            </a: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月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5" name="图片 4" descr="1552373995892161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60717"/>
            <a:ext cx="1357321" cy="12573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6" name="图片 5" descr="d8b1ac8811777505290585f53628495_副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28610"/>
            <a:ext cx="3214690" cy="43148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1059582"/>
            <a:ext cx="461216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دْ دَ دِ دُ</a:t>
            </a:r>
            <a:endParaRPr lang="zh-CN" alt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1" y="1113588"/>
            <a:ext cx="572624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دَا دِي دُو</a:t>
            </a:r>
            <a:endParaRPr lang="zh-CN" altLang="en-US" sz="199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9" y="897565"/>
            <a:ext cx="493276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دَيْ دَوْ</a:t>
            </a:r>
            <a:endParaRPr lang="zh-CN" altLang="en-US" sz="239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1005576"/>
            <a:ext cx="377539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دًا دٍ دٌ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31841" y="897565"/>
            <a:ext cx="194155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ف</a:t>
            </a:r>
            <a:endParaRPr lang="zh-CN" altLang="en-US" sz="2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1296" y="1221600"/>
            <a:ext cx="627126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فْ فَ فِ فُ</a:t>
            </a:r>
            <a:endParaRPr lang="zh-CN" altLang="en-US" sz="1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1" y="951570"/>
            <a:ext cx="507703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فَا فِي فُو</a:t>
            </a:r>
            <a:endParaRPr lang="zh-CN" altLang="en-US" sz="199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1" y="1275606"/>
            <a:ext cx="353494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فَيْ فَوْ</a:t>
            </a:r>
            <a:endParaRPr lang="zh-CN" alt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167594"/>
            <a:ext cx="492634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فًا فٍ فٌ</a:t>
            </a:r>
            <a:endParaRPr lang="zh-CN" alt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47864" y="951571"/>
            <a:ext cx="161614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ل</a:t>
            </a:r>
            <a:endParaRPr lang="zh-CN" altLang="en-US" sz="239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第二课  你好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altLang="zh-CN" smtClean="0"/>
              <a:t>اَلدَّرْسُ الثَّانِي  أَهْلاً وَسَهْلاً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1221600"/>
            <a:ext cx="607570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لْ لَ لِ لُ</a:t>
            </a:r>
            <a:endParaRPr lang="zh-CN" altLang="en-US" sz="199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31641" y="1167594"/>
            <a:ext cx="444384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لاَ لِي لُو</a:t>
            </a:r>
            <a:endParaRPr lang="zh-CN" alt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1" y="1383618"/>
            <a:ext cx="32399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لَيْ لَوْ</a:t>
            </a:r>
            <a:endParaRPr lang="zh-CN" altLang="en-US" sz="199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9" y="1329612"/>
            <a:ext cx="424827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لاً لٍ لٌ</a:t>
            </a:r>
            <a:endParaRPr lang="zh-CN" altLang="en-US" sz="19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7904" y="1059583"/>
            <a:ext cx="101181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ر</a:t>
            </a:r>
            <a:endParaRPr lang="zh-CN" altLang="en-US" sz="239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1" y="1545636"/>
            <a:ext cx="404149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XB Yas" pitchFamily="2" charset="-78"/>
                <a:cs typeface="XB Yas" pitchFamily="2" charset="-78"/>
              </a:rPr>
              <a:t>رْ رَ رِ رُ</a:t>
            </a:r>
            <a:endParaRPr lang="zh-CN" altLang="en-US" sz="199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57422" y="928676"/>
            <a:ext cx="498886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رَا رِي رُو</a:t>
            </a:r>
            <a:endParaRPr lang="zh-CN" altLang="en-US" sz="199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43174" y="1071552"/>
            <a:ext cx="352692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رَيْ رَوْ</a:t>
            </a:r>
            <a:endParaRPr lang="zh-CN" altLang="en-US" sz="199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28992" y="1071552"/>
            <a:ext cx="31822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رًا رٍ رٌ</a:t>
            </a:r>
            <a:endParaRPr lang="zh-CN" altLang="en-US" sz="199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7904" y="897565"/>
            <a:ext cx="146226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ه</a:t>
            </a:r>
            <a:endParaRPr lang="zh-CN" altLang="en-US" sz="239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方正少儿简体" pitchFamily="65" charset="-122"/>
                <a:ea typeface="方正少儿简体" pitchFamily="65" charset="-122"/>
              </a:rPr>
              <a:t>字母及其发音</a:t>
            </a:r>
            <a:endParaRPr lang="zh-CN" altLang="en-US" sz="6000" dirty="0">
              <a:solidFill>
                <a:srgbClr val="FF000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altLang="zh-CN" sz="6600" dirty="0" smtClean="0">
                <a:solidFill>
                  <a:srgbClr val="00B0F0"/>
                </a:solidFill>
                <a:latin typeface="XB Yas" pitchFamily="2" charset="-78"/>
                <a:cs typeface="XB Yas" pitchFamily="2" charset="-78"/>
              </a:rPr>
              <a:t>اَلْأَحْرُفُ وَنُطْقُهَا</a:t>
            </a:r>
            <a:endParaRPr lang="zh-CN" altLang="en-US" sz="6600" dirty="0">
              <a:solidFill>
                <a:srgbClr val="00B0F0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1" y="1329612"/>
            <a:ext cx="556755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هْ هَ هِ هُ</a:t>
            </a:r>
            <a:endParaRPr lang="zh-CN" altLang="en-US" sz="199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71670" y="928676"/>
            <a:ext cx="567655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هَا هِي هُو</a:t>
            </a:r>
            <a:endParaRPr lang="zh-CN" alt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43174" y="1000114"/>
            <a:ext cx="400301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هَيْ هَوْ</a:t>
            </a:r>
            <a:endParaRPr lang="zh-CN" altLang="en-US" sz="19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5984" y="928676"/>
            <a:ext cx="459292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هًا هٍ هٌ</a:t>
            </a:r>
            <a:endParaRPr lang="zh-CN" altLang="en-US" sz="199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57554" y="285734"/>
            <a:ext cx="1885453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altLang="zh-CN" sz="23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iri" pitchFamily="2" charset="-78"/>
                <a:cs typeface="Amiri" pitchFamily="2" charset="-78"/>
              </a:rPr>
              <a:t>ت</a:t>
            </a:r>
            <a:endParaRPr lang="zh-CN" altLang="en-US" sz="2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iri" pitchFamily="2" charset="-78"/>
              <a:cs typeface="Amiri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4480" y="1214428"/>
            <a:ext cx="584807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تْ تَ تِ تُ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71736" y="1071552"/>
            <a:ext cx="456086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تَا تِي تُو</a:t>
            </a:r>
            <a:endParaRPr lang="zh-CN" altLang="en-US" sz="199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8926" y="714362"/>
            <a:ext cx="325922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تَيْ تَوْ</a:t>
            </a:r>
            <a:endParaRPr lang="zh-CN" alt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275606"/>
            <a:ext cx="469551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XB Yas" pitchFamily="2" charset="-78"/>
                <a:cs typeface="XB Yas" pitchFamily="2" charset="-78"/>
              </a:rPr>
              <a:t>تًا تٍ تٌ</a:t>
            </a:r>
            <a:endParaRPr lang="zh-CN" altLang="en-US" sz="199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51920" y="303499"/>
            <a:ext cx="116891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miri" pitchFamily="2" charset="-78"/>
                <a:cs typeface="Amiri" pitchFamily="2" charset="-78"/>
              </a:rPr>
              <a:t>د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miri" pitchFamily="2" charset="-78"/>
              <a:cs typeface="Amiri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36</TotalTime>
  <Words>126</Words>
  <Application>Microsoft Office PowerPoint</Application>
  <PresentationFormat>全屏显示(16:9)</PresentationFormat>
  <Paragraphs>38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暗香扑面</vt:lpstr>
      <vt:lpstr>阿拉伯语精读（1）</vt:lpstr>
      <vt:lpstr>第二课  你好</vt:lpstr>
      <vt:lpstr>字母及其发音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  你好</dc:title>
  <dc:creator>Administrator</dc:creator>
  <cp:lastModifiedBy>admin</cp:lastModifiedBy>
  <cp:revision>8</cp:revision>
  <dcterms:created xsi:type="dcterms:W3CDTF">2018-08-11T11:06:19Z</dcterms:created>
  <dcterms:modified xsi:type="dcterms:W3CDTF">2020-05-08T10:13:37Z</dcterms:modified>
</cp:coreProperties>
</file>