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7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altLang="zh-CN" sz="8800" b="1" i="1" dirty="0" smtClean="0">
                <a:solidFill>
                  <a:srgbClr val="FFFF00"/>
                </a:solidFill>
              </a:rPr>
              <a:t>فن الحياة</a:t>
            </a:r>
            <a:endParaRPr lang="zh-CN" altLang="en-US" sz="8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altLang="zh-CN" sz="6000" dirty="0" smtClean="0">
                <a:solidFill>
                  <a:srgbClr val="FFFF00"/>
                </a:solidFill>
              </a:rPr>
              <a:t>كيف صحتك ؟</a:t>
            </a:r>
            <a:endParaRPr lang="zh-CN" altLang="en-US" sz="6000" dirty="0">
              <a:solidFill>
                <a:srgbClr val="FFFF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altLang="zh-CN" sz="4000" dirty="0" smtClean="0">
                <a:cs typeface="+mj-cs"/>
              </a:rPr>
              <a:t>أنا مريض </a:t>
            </a:r>
          </a:p>
          <a:p>
            <a:endParaRPr lang="ar-SA" altLang="zh-CN" sz="4000" dirty="0" smtClean="0">
              <a:cs typeface="+mj-cs"/>
            </a:endParaRPr>
          </a:p>
          <a:p>
            <a:r>
              <a:rPr lang="ar-SA" altLang="zh-CN" sz="4000" dirty="0" smtClean="0">
                <a:cs typeface="+mj-cs"/>
              </a:rPr>
              <a:t>أنا تعبان </a:t>
            </a:r>
          </a:p>
          <a:p>
            <a:endParaRPr lang="ar-SA" altLang="zh-CN" sz="4000" dirty="0" smtClean="0">
              <a:cs typeface="+mj-cs"/>
            </a:endParaRPr>
          </a:p>
          <a:p>
            <a:r>
              <a:rPr lang="ar-SA" altLang="zh-CN" sz="4000" dirty="0" smtClean="0">
                <a:cs typeface="+mj-cs"/>
              </a:rPr>
              <a:t>أشعر بألم </a:t>
            </a:r>
            <a:r>
              <a:rPr lang="ar-SA" altLang="zh-CN" sz="4000" dirty="0" err="1" smtClean="0">
                <a:cs typeface="+mj-cs"/>
              </a:rPr>
              <a:t>فى</a:t>
            </a:r>
            <a:r>
              <a:rPr lang="ar-SA" altLang="zh-CN" sz="4000" dirty="0" smtClean="0">
                <a:cs typeface="+mj-cs"/>
              </a:rPr>
              <a:t> ......</a:t>
            </a:r>
            <a:endParaRPr lang="zh-CN" altLang="en-US" sz="4000" dirty="0">
              <a:cs typeface="+mj-cs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6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altLang="zh-CN" sz="4000" dirty="0" smtClean="0">
                <a:cs typeface="+mj-cs"/>
              </a:rPr>
              <a:t>ماذا بك ؟</a:t>
            </a:r>
          </a:p>
          <a:p>
            <a:endParaRPr lang="ar-SA" altLang="zh-CN" sz="4000" dirty="0" smtClean="0">
              <a:cs typeface="+mj-cs"/>
            </a:endParaRPr>
          </a:p>
          <a:p>
            <a:r>
              <a:rPr lang="ar-SA" altLang="zh-CN" sz="4000" dirty="0" smtClean="0">
                <a:cs typeface="+mj-cs"/>
              </a:rPr>
              <a:t>مم تشكو ؟</a:t>
            </a:r>
          </a:p>
          <a:p>
            <a:endParaRPr lang="ar-SA" altLang="zh-CN" sz="4000" dirty="0" smtClean="0">
              <a:cs typeface="+mj-cs"/>
            </a:endParaRPr>
          </a:p>
          <a:p>
            <a:r>
              <a:rPr lang="ar-SA" altLang="zh-CN" sz="4000" dirty="0" smtClean="0">
                <a:cs typeface="+mj-cs"/>
              </a:rPr>
              <a:t>بماذا تشعر ؟</a:t>
            </a:r>
          </a:p>
          <a:p>
            <a:endParaRPr lang="ar-SA" altLang="zh-CN" sz="4000" dirty="0" smtClean="0">
              <a:cs typeface="+mj-cs"/>
            </a:endParaRPr>
          </a:p>
          <a:p>
            <a:r>
              <a:rPr lang="ar-SA" altLang="zh-CN" sz="4000" dirty="0" smtClean="0">
                <a:cs typeface="+mj-cs"/>
              </a:rPr>
              <a:t>ما المشكلة ؟</a:t>
            </a:r>
            <a:endParaRPr lang="zh-CN" altLang="en-US" sz="4000" dirty="0"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altLang="zh-CN" sz="6000" b="1" i="1" dirty="0" smtClean="0">
                <a:solidFill>
                  <a:srgbClr val="FFFF00"/>
                </a:solidFill>
              </a:rPr>
              <a:t>كلمات الجديدة</a:t>
            </a:r>
            <a:endParaRPr lang="zh-CN" altLang="en-US" sz="60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ar-SA" altLang="zh-CN" sz="3200" dirty="0" smtClean="0"/>
              <a:t>برنامج ج برامج</a:t>
            </a:r>
          </a:p>
          <a:p>
            <a:r>
              <a:rPr lang="ar-SA" altLang="zh-CN" sz="3200" dirty="0" smtClean="0"/>
              <a:t>اكروبات /العاب بهلوانية</a:t>
            </a:r>
            <a:endParaRPr lang="ar-SA" altLang="zh-CN" sz="3200" dirty="0" smtClean="0"/>
          </a:p>
          <a:p>
            <a:r>
              <a:rPr lang="ar-SA" altLang="zh-CN" sz="3200" dirty="0" smtClean="0"/>
              <a:t>ديوان ج دواوين</a:t>
            </a:r>
          </a:p>
          <a:p>
            <a:r>
              <a:rPr lang="ar-SA" altLang="zh-CN" sz="3200" dirty="0" smtClean="0"/>
              <a:t>دائرة ج دوائر</a:t>
            </a:r>
          </a:p>
          <a:p>
            <a:r>
              <a:rPr lang="ar-SA" altLang="zh-CN" sz="3200" dirty="0" smtClean="0"/>
              <a:t>مقهى ج مقاة</a:t>
            </a:r>
          </a:p>
          <a:p>
            <a:r>
              <a:rPr lang="ar-SA" altLang="zh-CN" sz="3200" dirty="0" smtClean="0"/>
              <a:t>استثمر الشىء</a:t>
            </a:r>
            <a:endParaRPr lang="zh-CN" alt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altLang="zh-CN" sz="3200" dirty="0" smtClean="0"/>
              <a:t>فن ج فنون</a:t>
            </a:r>
            <a:endParaRPr lang="ar-SA" altLang="zh-CN" sz="3200" dirty="0" smtClean="0"/>
          </a:p>
          <a:p>
            <a:r>
              <a:rPr lang="ar-SA" altLang="zh-CN" sz="3200" dirty="0" smtClean="0"/>
              <a:t>كسل يكسل  كسلا</a:t>
            </a:r>
            <a:endParaRPr lang="ar-SA" altLang="zh-CN" sz="3200" dirty="0" smtClean="0"/>
          </a:p>
          <a:p>
            <a:r>
              <a:rPr lang="ar-SA" altLang="zh-CN" sz="3200" dirty="0" smtClean="0"/>
              <a:t>اكتسب يكتسب اكتسابا</a:t>
            </a:r>
            <a:endParaRPr lang="ar-SA" altLang="zh-CN" sz="3200" dirty="0" smtClean="0"/>
          </a:p>
          <a:p>
            <a:r>
              <a:rPr lang="ar-SA" altLang="zh-CN" sz="3200" dirty="0" smtClean="0"/>
              <a:t>راح يروح رواحا</a:t>
            </a:r>
          </a:p>
          <a:p>
            <a:r>
              <a:rPr lang="ar-SA" altLang="zh-CN" sz="3200" dirty="0" smtClean="0"/>
              <a:t>معرض ج معارضا</a:t>
            </a:r>
          </a:p>
          <a:p>
            <a:r>
              <a:rPr lang="ar-SA" altLang="zh-CN" sz="3200" dirty="0" smtClean="0"/>
              <a:t>مسرح ج مسارح</a:t>
            </a:r>
            <a:endParaRPr lang="ar-SA" altLang="zh-CN" sz="3200" dirty="0" smtClean="0"/>
          </a:p>
          <a:p>
            <a:endParaRPr lang="zh-CN" altLang="en-US" sz="4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zh-CN" dirty="0" smtClean="0"/>
              <a:t>الحوار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SA" altLang="zh-CN" dirty="0" smtClean="0"/>
              <a:t>كيف يرتب الطلاب الجامعى ؟</a:t>
            </a:r>
          </a:p>
          <a:p>
            <a:r>
              <a:rPr lang="ar-SA" altLang="zh-CN" dirty="0" smtClean="0"/>
              <a:t>هم يعيشون حياة مفيدة ورائعة</a:t>
            </a:r>
          </a:p>
          <a:p>
            <a:r>
              <a:rPr lang="ar-SA" altLang="zh-CN" dirty="0" smtClean="0"/>
              <a:t>ما هو الطالب المثالى في الجامعات والمعاهد؟</a:t>
            </a:r>
          </a:p>
          <a:p>
            <a:r>
              <a:rPr lang="ar-SA" altLang="zh-CN" dirty="0" smtClean="0"/>
              <a:t>الطالب الجامعى يدرسون  في الوقت المعين ويستريحون في الوقت المعين.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altLang="zh-CN" dirty="0" smtClean="0"/>
              <a:t>ما هو فن الحياة؟</a:t>
            </a:r>
          </a:p>
          <a:p>
            <a:r>
              <a:rPr lang="ar-SA" altLang="zh-CN" dirty="0" smtClean="0"/>
              <a:t>فن الحياة هو حياة فنية الإنسان في الدنيا.</a:t>
            </a:r>
          </a:p>
          <a:p>
            <a:r>
              <a:rPr lang="ar-SA" altLang="zh-CN" dirty="0" smtClean="0"/>
              <a:t>هل فنون الحياة الإنسان في العالم مختلفة ؟</a:t>
            </a:r>
          </a:p>
          <a:p>
            <a:r>
              <a:rPr lang="ar-SA" altLang="zh-CN" dirty="0" smtClean="0"/>
              <a:t>نعم، بعض الناس ينظم حياتهم منظم واضحا وبعضهم الأخرى يعيش كما يعيش الحيوانات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129</Words>
  <Application>Microsoft Office PowerPoint</Application>
  <PresentationFormat>全屏显示(4:3)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سمة Office</vt:lpstr>
      <vt:lpstr>فن الحياة</vt:lpstr>
      <vt:lpstr>كيف صحتك ؟</vt:lpstr>
      <vt:lpstr>كلمات الجديدة</vt:lpstr>
      <vt:lpstr>الحوار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المستشفي</dc:title>
  <dc:creator>TOSHIBA</dc:creator>
  <cp:lastModifiedBy>user</cp:lastModifiedBy>
  <cp:revision>6</cp:revision>
  <dcterms:created xsi:type="dcterms:W3CDTF">2018-05-27T03:07:28Z</dcterms:created>
  <dcterms:modified xsi:type="dcterms:W3CDTF">2020-04-30T02:43:05Z</dcterms:modified>
</cp:coreProperties>
</file>