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62" r:id="rId2"/>
    <p:sldId id="256" r:id="rId3"/>
    <p:sldId id="257" r:id="rId4"/>
    <p:sldId id="258" r:id="rId5"/>
    <p:sldId id="261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-65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3866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6849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07354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2828380"/>
            <a:ext cx="5459737" cy="256631"/>
          </a:xfrm>
        </p:spPr>
        <p:txBody>
          <a:bodyPr vert="horz" lIns="68580" tIns="34290" rIns="68580" bIns="34290" rtlCol="0"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lvl="0" indent="0">
              <a:buNone/>
            </a:pPr>
            <a:r>
              <a:rPr lang="zh-CN" altLang="en-US" dirty="0" smtClean="0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59915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79382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18974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58291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65120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9157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4315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6832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5762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4838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2222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4127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601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0215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6454408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FC115C-440B-420B-A6EB-5F291F9ED2FC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655FB-8218-4DB9-864A-8580C6EB9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41693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15839" y="1734230"/>
            <a:ext cx="5348178" cy="714380"/>
          </a:xfrm>
        </p:spPr>
        <p:txBody>
          <a:bodyPr>
            <a:noAutofit/>
          </a:bodyPr>
          <a:lstStyle/>
          <a:p>
            <a:pPr algn="ctr"/>
            <a:r>
              <a:rPr lang="zh-CN" altLang="en-US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阿拉伯语精读（</a:t>
            </a:r>
            <a:r>
              <a:rPr lang="en-US" altLang="zh-CN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zh-CN" altLang="en-US" sz="4400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8728" y="3571882"/>
            <a:ext cx="3214710" cy="899778"/>
          </a:xfrm>
        </p:spPr>
        <p:txBody>
          <a:bodyPr>
            <a:noAutofit/>
          </a:bodyPr>
          <a:lstStyle/>
          <a:p>
            <a:r>
              <a:rPr lang="zh-CN" altLang="en-US" sz="1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商务阿拉伯语专业  </a:t>
            </a:r>
            <a:r>
              <a:rPr lang="zh-CN" altLang="en-US" sz="1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马丽</a:t>
            </a:r>
            <a:endParaRPr lang="en-US" altLang="zh-CN" sz="16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2018-2019</a:t>
            </a:r>
            <a:r>
              <a:rPr lang="zh-CN" altLang="en-US" sz="1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学年第一学期</a:t>
            </a:r>
            <a:endParaRPr lang="en-US" altLang="zh-CN" sz="16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2018</a:t>
            </a:r>
            <a:r>
              <a:rPr lang="zh-CN" altLang="en-US" sz="1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endParaRPr lang="zh-CN" altLang="en-US" sz="16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" name="图片 4" descr="15523739958921619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62" y="160717"/>
            <a:ext cx="1357321" cy="12573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  <p:pic>
        <p:nvPicPr>
          <p:cNvPr id="1026" name="Picture 2" descr="H:\精品课资料\PPT插图\2fe3b30987211b0575872191a2065de_副本.jpg"/>
          <p:cNvPicPr>
            <a:picLocks noChangeAspect="1" noChangeArrowheads="1"/>
          </p:cNvPicPr>
          <p:nvPr/>
        </p:nvPicPr>
        <p:blipFill>
          <a:blip r:embed="rId3"/>
          <a:srcRect t="2014"/>
          <a:stretch>
            <a:fillRect/>
          </a:stretch>
        </p:blipFill>
        <p:spPr bwMode="auto">
          <a:xfrm>
            <a:off x="5929322" y="642925"/>
            <a:ext cx="2571750" cy="34750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00391" y="1815643"/>
            <a:ext cx="6619244" cy="868351"/>
          </a:xfrm>
        </p:spPr>
        <p:txBody>
          <a:bodyPr/>
          <a:lstStyle/>
          <a:p>
            <a:pPr algn="r" rtl="1"/>
            <a:r>
              <a:rPr lang="ar-SA" altLang="zh-CN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الدرس الثالث </a:t>
            </a:r>
            <a:r>
              <a:rPr lang="ar-SA" altLang="zh-CN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عشر</a:t>
            </a:r>
            <a:r>
              <a:rPr lang="ar-EG" altLang="zh-CN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altLang="zh-CN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السياحة </a:t>
            </a:r>
            <a:r>
              <a:rPr lang="ar-SA" altLang="zh-CN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في العالم </a:t>
            </a:r>
            <a:r>
              <a:rPr lang="ar-SA" altLang="zh-CN" sz="40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العربي</a:t>
            </a:r>
            <a:endParaRPr lang="zh-CN" altLang="en-US" sz="4000" b="1" dirty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60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543" y="119270"/>
            <a:ext cx="9004853" cy="4964596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altLang="zh-CN" sz="3000" dirty="0" smtClean="0"/>
              <a:t>الحوار:</a:t>
            </a:r>
          </a:p>
          <a:p>
            <a:pPr algn="just" rtl="1"/>
            <a:r>
              <a:rPr lang="ar-SA" altLang="zh-CN" sz="3000" dirty="0" smtClean="0"/>
              <a:t>( فهد طال وافد في جامعة الكويت، حلت العطلة الصيفية فأراد أن يقوم بزيارة لبلاد الشام، حيث الجو المعتدل والهواء المنعش الصحي، وكان الأردن محطته الأولى.)</a:t>
            </a:r>
          </a:p>
          <a:p>
            <a:pPr algn="ctr" rtl="1"/>
            <a:r>
              <a:rPr lang="ar-SA" altLang="zh-CN" sz="3000" dirty="0"/>
              <a:t> </a:t>
            </a:r>
            <a:r>
              <a:rPr lang="ar-SA" altLang="zh-CN" sz="3000" dirty="0" smtClean="0"/>
              <a:t>           1. حجز التذكرة</a:t>
            </a:r>
          </a:p>
          <a:p>
            <a:pPr algn="just" rtl="1"/>
            <a:r>
              <a:rPr lang="ar-SA" altLang="zh-CN" sz="3000" dirty="0" smtClean="0"/>
              <a:t>فهد: ( ضرب رقم التلفون)</a:t>
            </a:r>
          </a:p>
          <a:p>
            <a:pPr algn="just" rtl="1"/>
            <a:r>
              <a:rPr lang="ar-SA" altLang="zh-CN" sz="3000" dirty="0" smtClean="0"/>
              <a:t>الموظفة: آلو، مرحبا! الخطوط الجوية الكويتية، تفضل.</a:t>
            </a:r>
          </a:p>
          <a:p>
            <a:pPr algn="just" rtl="1"/>
            <a:r>
              <a:rPr lang="ar-SA" altLang="zh-CN" sz="3000" dirty="0" smtClean="0"/>
              <a:t>ف: مرحبا! لو سمحت، أريد حجز تذكرة الكويت – عمَّان.</a:t>
            </a:r>
          </a:p>
          <a:p>
            <a:pPr algn="just" rtl="1"/>
            <a:r>
              <a:rPr lang="ar-SA" altLang="zh-CN" sz="3000" dirty="0" smtClean="0"/>
              <a:t>م: أي يوم تريد؟</a:t>
            </a:r>
          </a:p>
          <a:p>
            <a:pPr algn="just" rtl="1"/>
            <a:r>
              <a:rPr lang="ar-SA" altLang="zh-CN" sz="3000" dirty="0" smtClean="0"/>
              <a:t>ف: يوم الاثنين القادم.</a:t>
            </a: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6649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altLang="zh-CN" sz="3000" dirty="0" smtClean="0"/>
              <a:t>م: لحظة من فضلك. توجد لدينا رحلة ثمانيمائة وإحدى عشرة يوم الاثنين الموافق الرابع عشر من حزيران \ يونيو)، وموعد إقلاع الطائرة الساعة التاسعة الثلث صباحا.</a:t>
            </a:r>
          </a:p>
          <a:p>
            <a:pPr algn="just" rtl="1"/>
            <a:r>
              <a:rPr lang="ar-SA" altLang="zh-CN" sz="3000" dirty="0" smtClean="0"/>
              <a:t>ف: كم سعر التذكرة؟</a:t>
            </a:r>
          </a:p>
          <a:p>
            <a:pPr algn="just" rtl="1"/>
            <a:r>
              <a:rPr lang="ar-SA" altLang="zh-CN" sz="3000" dirty="0" smtClean="0"/>
              <a:t>م: ذهابا وإيابا أم ذهابا فقط؟</a:t>
            </a:r>
          </a:p>
          <a:p>
            <a:pPr algn="just" rtl="1"/>
            <a:r>
              <a:rPr lang="ar-SA" altLang="zh-CN" sz="3000" dirty="0" smtClean="0"/>
              <a:t>ف: ذهابا فقط.</a:t>
            </a:r>
          </a:p>
          <a:p>
            <a:pPr algn="just" rtl="1"/>
            <a:r>
              <a:rPr lang="ar-SA" altLang="zh-CN" sz="3000" dirty="0" smtClean="0"/>
              <a:t>م: 190دينارا.</a:t>
            </a:r>
          </a:p>
          <a:p>
            <a:pPr algn="just" rtl="1"/>
            <a:r>
              <a:rPr lang="ar-SA" altLang="zh-CN" sz="3000" dirty="0" smtClean="0"/>
              <a:t>ف: أليس هناك خصم؟</a:t>
            </a:r>
          </a:p>
          <a:p>
            <a:pPr algn="just" rtl="1"/>
            <a:r>
              <a:rPr lang="ar-SA" altLang="zh-CN" sz="3000" dirty="0" smtClean="0"/>
              <a:t>م: آسف، ليس لدينا خصم الآن إلا 10% لتذكرة الذهاب والإياب، ويمكنك أن تحجزها، فهي أوفر لك، سعرها بعد الخصم 270 دينارا بعد أن كان  300دينارا.</a:t>
            </a:r>
          </a:p>
          <a:p>
            <a:pPr algn="just" rtl="1"/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53479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089" y="52180"/>
            <a:ext cx="9076911" cy="5091320"/>
          </a:xfrm>
        </p:spPr>
        <p:txBody>
          <a:bodyPr>
            <a:normAutofit/>
          </a:bodyPr>
          <a:lstStyle/>
          <a:p>
            <a:pPr algn="just" rtl="1"/>
            <a:r>
              <a:rPr lang="ar-SA" altLang="zh-CN" sz="3000" dirty="0" smtClean="0"/>
              <a:t>ف: لا، لدي مشوار في بلد آخر، سأرجع  إلى الكويت من هناك. من فضلك، لحجزي لي تذكرة الذهاب فقط.</a:t>
            </a:r>
          </a:p>
          <a:p>
            <a:pPr algn="just" rtl="1"/>
            <a:r>
              <a:rPr lang="ar-SA" altLang="zh-CN" sz="3000" dirty="0" smtClean="0"/>
              <a:t>م: حاضر، اسمك بالكامل لو سمحت.</a:t>
            </a:r>
          </a:p>
          <a:p>
            <a:pPr algn="just" rtl="1"/>
            <a:r>
              <a:rPr lang="ar-SA" altLang="zh-CN" sz="3000" dirty="0" smtClean="0"/>
              <a:t>ف: فهد محمد السعافين. هل يمكنكم توصيل التذكرة إلى منزلي؟</a:t>
            </a:r>
          </a:p>
          <a:p>
            <a:pPr algn="just" rtl="1"/>
            <a:r>
              <a:rPr lang="ar-SA" altLang="zh-CN" sz="3000" dirty="0" smtClean="0"/>
              <a:t>م: نعم، نزيد 1% من قيمة التذكرة . ومتى تريدها؟</a:t>
            </a:r>
          </a:p>
          <a:p>
            <a:pPr algn="just" rtl="1"/>
            <a:r>
              <a:rPr lang="ar-SA" altLang="zh-CN" sz="3000" dirty="0" smtClean="0"/>
              <a:t>ف: غدا. فأنا متواجد في المنزل ما بين الساعة الواحدة والثانية بعد الظهر.</a:t>
            </a:r>
          </a:p>
          <a:p>
            <a:pPr algn="just" rtl="1"/>
            <a:r>
              <a:rPr lang="ar-SA" altLang="zh-CN" sz="3000" dirty="0" smtClean="0"/>
              <a:t>م: إذن، أعمل لك " أوكي" من الآن، عنواعك ورقم تلفونك لو سمحت.</a:t>
            </a:r>
          </a:p>
          <a:p>
            <a:pPr algn="just" rtl="1"/>
            <a:r>
              <a:rPr lang="ar-SA" altLang="zh-CN" sz="3000" dirty="0" smtClean="0"/>
              <a:t>ف: 55منزل الدكتور خليل عثمان، شارع عبد العزيز، تلفون رقم 823056.</a:t>
            </a: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53741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089" y="52180"/>
            <a:ext cx="9076911" cy="5091320"/>
          </a:xfrm>
        </p:spPr>
        <p:txBody>
          <a:bodyPr>
            <a:normAutofit/>
          </a:bodyPr>
          <a:lstStyle/>
          <a:p>
            <a:pPr algn="just" rtl="1"/>
            <a:r>
              <a:rPr lang="ar-SA" altLang="zh-CN" sz="3000" dirty="0" smtClean="0"/>
              <a:t>م: أوكي، التذكرة جاهزة الآن، غدا ستكون عندك في حدود الساعة الثانية بإذن الله، وإذا  كان هناك أي تغيير عندك نرجو الإتصال بنا قبل الساعة الثانية عشرة ظهرا.</a:t>
            </a:r>
          </a:p>
          <a:p>
            <a:pPr algn="just" rtl="1"/>
            <a:r>
              <a:rPr lang="ar-SA" altLang="zh-CN" sz="3000" dirty="0" smtClean="0"/>
              <a:t>ف: شكرا جزيلا، ومع السلامة. </a:t>
            </a: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2848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">
  <a:themeElements>
    <a:clrScheme name="离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离子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离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350</Words>
  <Application>Microsoft Office PowerPoint</Application>
  <PresentationFormat>全屏显示(16:9)</PresentationFormat>
  <Paragraphs>29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离子</vt:lpstr>
      <vt:lpstr>阿拉伯语精读（3）</vt:lpstr>
      <vt:lpstr>الدرس الثالث عشر السياحة في العالم العربي</vt:lpstr>
      <vt:lpstr>幻灯片 3</vt:lpstr>
      <vt:lpstr>幻灯片 4</vt:lpstr>
      <vt:lpstr>幻灯片 5</vt:lpstr>
      <vt:lpstr>幻灯片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الثالث عشر</dc:title>
  <dc:creator>MWH</dc:creator>
  <cp:lastModifiedBy>Administrator</cp:lastModifiedBy>
  <cp:revision>9</cp:revision>
  <dcterms:created xsi:type="dcterms:W3CDTF">2020-04-30T02:56:55Z</dcterms:created>
  <dcterms:modified xsi:type="dcterms:W3CDTF">2020-05-09T03:38:35Z</dcterms:modified>
</cp:coreProperties>
</file>